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6" r:id="rId3"/>
    <p:sldId id="440" r:id="rId4"/>
    <p:sldId id="488" r:id="rId5"/>
    <p:sldId id="489" r:id="rId6"/>
    <p:sldId id="490" r:id="rId7"/>
    <p:sldId id="491" r:id="rId8"/>
    <p:sldId id="492" r:id="rId9"/>
    <p:sldId id="493" r:id="rId10"/>
    <p:sldId id="494" r:id="rId11"/>
    <p:sldId id="496" r:id="rId12"/>
    <p:sldId id="495" r:id="rId13"/>
    <p:sldId id="497" r:id="rId14"/>
    <p:sldId id="444" r:id="rId15"/>
    <p:sldId id="498" r:id="rId16"/>
    <p:sldId id="499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9" autoAdjust="0"/>
    <p:restoredTop sz="94629" autoAdjust="0"/>
  </p:normalViewPr>
  <p:slideViewPr>
    <p:cSldViewPr snapToGrid="0">
      <p:cViewPr varScale="1">
        <p:scale>
          <a:sx n="86" d="100"/>
          <a:sy n="86" d="100"/>
        </p:scale>
        <p:origin x="-154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ᵀᴴᴱ ᴼᴿᴵᴳᴵᴻᴬᴸ Wolfenstein" userId="215f646470bc261a" providerId="LiveId" clId="{B8286DF6-407A-4385-9B05-204537352E0F}"/>
  </pc:docChgLst>
  <pc:docChgLst>
    <pc:chgData name="Siniša Vuksan" userId="3af124f9-b8e7-46e3-9422-21ae1d17ac0b" providerId="ADAL" clId="{F86D59F9-0027-4E69-9178-BCC56721AC42}"/>
    <pc:docChg chg="undo custSel addSld delSld modSld sldOrd">
      <pc:chgData name="Siniša Vuksan" userId="3af124f9-b8e7-46e3-9422-21ae1d17ac0b" providerId="ADAL" clId="{F86D59F9-0027-4E69-9178-BCC56721AC42}" dt="2021-08-31T09:18:03.216" v="3986" actId="20577"/>
      <pc:docMkLst>
        <pc:docMk/>
      </pc:docMkLst>
      <pc:sldChg chg="modSp">
        <pc:chgData name="Siniša Vuksan" userId="3af124f9-b8e7-46e3-9422-21ae1d17ac0b" providerId="ADAL" clId="{F86D59F9-0027-4E69-9178-BCC56721AC42}" dt="2021-08-30T11:33:56.017" v="22" actId="114"/>
        <pc:sldMkLst>
          <pc:docMk/>
          <pc:sldMk cId="1473559465" sldId="256"/>
        </pc:sldMkLst>
        <pc:spChg chg="mod">
          <ac:chgData name="Siniša Vuksan" userId="3af124f9-b8e7-46e3-9422-21ae1d17ac0b" providerId="ADAL" clId="{F86D59F9-0027-4E69-9178-BCC56721AC42}" dt="2021-08-30T11:33:56.017" v="22" actId="114"/>
          <ac:spMkLst>
            <pc:docMk/>
            <pc:sldMk cId="1473559465" sldId="256"/>
            <ac:spMk id="3" creationId="{1DEA2198-4687-4966-8D99-48F3FDF0BDE4}"/>
          </ac:spMkLst>
        </pc:spChg>
      </pc:sldChg>
      <pc:sldChg chg="del">
        <pc:chgData name="Siniša Vuksan" userId="3af124f9-b8e7-46e3-9422-21ae1d17ac0b" providerId="ADAL" clId="{F86D59F9-0027-4E69-9178-BCC56721AC42}" dt="2021-08-30T11:34:45.274" v="23" actId="2696"/>
        <pc:sldMkLst>
          <pc:docMk/>
          <pc:sldMk cId="2122178903" sldId="288"/>
        </pc:sldMkLst>
      </pc:sldChg>
      <pc:sldChg chg="del">
        <pc:chgData name="Siniša Vuksan" userId="3af124f9-b8e7-46e3-9422-21ae1d17ac0b" providerId="ADAL" clId="{F86D59F9-0027-4E69-9178-BCC56721AC42}" dt="2021-08-30T11:34:46.446" v="25" actId="2696"/>
        <pc:sldMkLst>
          <pc:docMk/>
          <pc:sldMk cId="1167673325" sldId="300"/>
        </pc:sldMkLst>
      </pc:sldChg>
      <pc:sldChg chg="addSp delSp modSp delAnim modAnim">
        <pc:chgData name="Siniša Vuksan" userId="3af124f9-b8e7-46e3-9422-21ae1d17ac0b" providerId="ADAL" clId="{F86D59F9-0027-4E69-9178-BCC56721AC42}" dt="2021-08-30T12:54:53.702" v="245" actId="1035"/>
        <pc:sldMkLst>
          <pc:docMk/>
          <pc:sldMk cId="386841859" sldId="436"/>
        </pc:sldMkLst>
        <pc:spChg chg="mod">
          <ac:chgData name="Siniša Vuksan" userId="3af124f9-b8e7-46e3-9422-21ae1d17ac0b" providerId="ADAL" clId="{F86D59F9-0027-4E69-9178-BCC56721AC42}" dt="2021-08-30T12:54:32.472" v="238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F86D59F9-0027-4E69-9178-BCC56721AC42}" dt="2021-08-30T11:36:56.705" v="174" actId="20577"/>
          <ac:spMkLst>
            <pc:docMk/>
            <pc:sldMk cId="386841859" sldId="436"/>
            <ac:spMk id="7" creationId="{0256D9EB-C20B-45FA-9F3D-124012366C9E}"/>
          </ac:spMkLst>
        </pc:spChg>
        <pc:spChg chg="del">
          <ac:chgData name="Siniša Vuksan" userId="3af124f9-b8e7-46e3-9422-21ae1d17ac0b" providerId="ADAL" clId="{F86D59F9-0027-4E69-9178-BCC56721AC42}" dt="2021-08-30T11:38:49.771" v="183" actId="478"/>
          <ac:spMkLst>
            <pc:docMk/>
            <pc:sldMk cId="386841859" sldId="436"/>
            <ac:spMk id="8" creationId="{A9140E20-399B-44D7-A17A-5ED03BB41DC0}"/>
          </ac:spMkLst>
        </pc:spChg>
        <pc:spChg chg="add mod">
          <ac:chgData name="Siniša Vuksan" userId="3af124f9-b8e7-46e3-9422-21ae1d17ac0b" providerId="ADAL" clId="{F86D59F9-0027-4E69-9178-BCC56721AC42}" dt="2021-08-30T11:36:40.202" v="170" actId="20577"/>
          <ac:spMkLst>
            <pc:docMk/>
            <pc:sldMk cId="386841859" sldId="436"/>
            <ac:spMk id="10" creationId="{4B2349A6-8903-43C1-9216-2DE1B381E62F}"/>
          </ac:spMkLst>
        </pc:spChg>
        <pc:picChg chg="mod ord">
          <ac:chgData name="Siniša Vuksan" userId="3af124f9-b8e7-46e3-9422-21ae1d17ac0b" providerId="ADAL" clId="{F86D59F9-0027-4E69-9178-BCC56721AC42}" dt="2021-08-30T12:54:53.702" v="245" actId="1035"/>
          <ac:picMkLst>
            <pc:docMk/>
            <pc:sldMk cId="386841859" sldId="436"/>
            <ac:picMk id="2" creationId="{79AB126F-5218-4223-8FB3-6BD5D18FF2B3}"/>
          </ac:picMkLst>
        </pc:picChg>
        <pc:picChg chg="mod ord">
          <ac:chgData name="Siniša Vuksan" userId="3af124f9-b8e7-46e3-9422-21ae1d17ac0b" providerId="ADAL" clId="{F86D59F9-0027-4E69-9178-BCC56721AC42}" dt="2021-08-30T11:37:52.229" v="181" actId="14826"/>
          <ac:picMkLst>
            <pc:docMk/>
            <pc:sldMk cId="386841859" sldId="436"/>
            <ac:picMk id="4" creationId="{1B2619D9-4F98-4A11-8FFE-57C7EB1F529A}"/>
          </ac:picMkLst>
        </pc:picChg>
        <pc:picChg chg="del mod ord">
          <ac:chgData name="Siniša Vuksan" userId="3af124f9-b8e7-46e3-9422-21ae1d17ac0b" providerId="ADAL" clId="{F86D59F9-0027-4E69-9178-BCC56721AC42}" dt="2021-08-30T11:38:48.177" v="182" actId="478"/>
          <ac:picMkLst>
            <pc:docMk/>
            <pc:sldMk cId="386841859" sldId="436"/>
            <ac:picMk id="9" creationId="{AADD66E0-6FBF-4BC7-9ED8-276C2D6AA6C0}"/>
          </ac:picMkLst>
        </pc:picChg>
      </pc:sldChg>
      <pc:sldChg chg="modSp ord modAnim">
        <pc:chgData name="Siniša Vuksan" userId="3af124f9-b8e7-46e3-9422-21ae1d17ac0b" providerId="ADAL" clId="{F86D59F9-0027-4E69-9178-BCC56721AC42}" dt="2021-08-30T13:03:02.445" v="392"/>
        <pc:sldMkLst>
          <pc:docMk/>
          <pc:sldMk cId="369717677" sldId="440"/>
        </pc:sldMkLst>
        <pc:spChg chg="mod">
          <ac:chgData name="Siniša Vuksan" userId="3af124f9-b8e7-46e3-9422-21ae1d17ac0b" providerId="ADAL" clId="{F86D59F9-0027-4E69-9178-BCC56721AC42}" dt="2021-08-30T13:02:22.993" v="391" actId="20577"/>
          <ac:spMkLst>
            <pc:docMk/>
            <pc:sldMk cId="369717677" sldId="440"/>
            <ac:spMk id="6" creationId="{010AB125-9086-4261-98B4-FC5A0801347C}"/>
          </ac:spMkLst>
        </pc:spChg>
        <pc:picChg chg="mod">
          <ac:chgData name="Siniša Vuksan" userId="3af124f9-b8e7-46e3-9422-21ae1d17ac0b" providerId="ADAL" clId="{F86D59F9-0027-4E69-9178-BCC56721AC42}" dt="2021-08-30T12:57:06.678" v="254" actId="1076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F86D59F9-0027-4E69-9178-BCC56721AC42}" dt="2021-08-30T12:55:40.262" v="250" actId="14826"/>
          <ac:picMkLst>
            <pc:docMk/>
            <pc:sldMk cId="369717677" sldId="440"/>
            <ac:picMk id="4" creationId="{1B2619D9-4F98-4A11-8FFE-57C7EB1F529A}"/>
          </ac:picMkLst>
        </pc:picChg>
      </pc:sldChg>
      <pc:sldChg chg="modSp ord">
        <pc:chgData name="Siniša Vuksan" userId="3af124f9-b8e7-46e3-9422-21ae1d17ac0b" providerId="ADAL" clId="{F86D59F9-0027-4E69-9178-BCC56721AC42}" dt="2021-08-30T14:21:18.663" v="3701" actId="113"/>
        <pc:sldMkLst>
          <pc:docMk/>
          <pc:sldMk cId="1448836093" sldId="444"/>
        </pc:sldMkLst>
        <pc:spChg chg="mod">
          <ac:chgData name="Siniša Vuksan" userId="3af124f9-b8e7-46e3-9422-21ae1d17ac0b" providerId="ADAL" clId="{F86D59F9-0027-4E69-9178-BCC56721AC42}" dt="2021-08-30T14:21:18.663" v="3701" actId="113"/>
          <ac:spMkLst>
            <pc:docMk/>
            <pc:sldMk cId="1448836093" sldId="444"/>
            <ac:spMk id="18" creationId="{8619A0A9-4971-4637-BA0B-39A4F5D24D27}"/>
          </ac:spMkLst>
        </pc:spChg>
      </pc:sldChg>
      <pc:sldChg chg="del">
        <pc:chgData name="Siniša Vuksan" userId="3af124f9-b8e7-46e3-9422-21ae1d17ac0b" providerId="ADAL" clId="{F86D59F9-0027-4E69-9178-BCC56721AC42}" dt="2021-08-30T14:25:46.014" v="3707" actId="2696"/>
        <pc:sldMkLst>
          <pc:docMk/>
          <pc:sldMk cId="2690372579" sldId="474"/>
        </pc:sldMkLst>
      </pc:sldChg>
      <pc:sldChg chg="del">
        <pc:chgData name="Siniša Vuksan" userId="3af124f9-b8e7-46e3-9422-21ae1d17ac0b" providerId="ADAL" clId="{F86D59F9-0027-4E69-9178-BCC56721AC42}" dt="2021-08-30T11:34:45.884" v="24" actId="2696"/>
        <pc:sldMkLst>
          <pc:docMk/>
          <pc:sldMk cId="2412345512" sldId="477"/>
        </pc:sldMkLst>
      </pc:sldChg>
      <pc:sldChg chg="del">
        <pc:chgData name="Siniša Vuksan" userId="3af124f9-b8e7-46e3-9422-21ae1d17ac0b" providerId="ADAL" clId="{F86D59F9-0027-4E69-9178-BCC56721AC42}" dt="2021-08-30T14:25:45.262" v="3706" actId="2696"/>
        <pc:sldMkLst>
          <pc:docMk/>
          <pc:sldMk cId="2133246485" sldId="479"/>
        </pc:sldMkLst>
      </pc:sldChg>
      <pc:sldChg chg="del">
        <pc:chgData name="Siniša Vuksan" userId="3af124f9-b8e7-46e3-9422-21ae1d17ac0b" providerId="ADAL" clId="{F86D59F9-0027-4E69-9178-BCC56721AC42}" dt="2021-08-30T14:25:46.389" v="3708" actId="2696"/>
        <pc:sldMkLst>
          <pc:docMk/>
          <pc:sldMk cId="3369174572" sldId="480"/>
        </pc:sldMkLst>
      </pc:sldChg>
      <pc:sldChg chg="del">
        <pc:chgData name="Siniša Vuksan" userId="3af124f9-b8e7-46e3-9422-21ae1d17ac0b" providerId="ADAL" clId="{F86D59F9-0027-4E69-9178-BCC56721AC42}" dt="2021-08-30T14:25:46.623" v="3709" actId="2696"/>
        <pc:sldMkLst>
          <pc:docMk/>
          <pc:sldMk cId="483684067" sldId="481"/>
        </pc:sldMkLst>
      </pc:sldChg>
      <pc:sldChg chg="del">
        <pc:chgData name="Siniša Vuksan" userId="3af124f9-b8e7-46e3-9422-21ae1d17ac0b" providerId="ADAL" clId="{F86D59F9-0027-4E69-9178-BCC56721AC42}" dt="2021-08-30T14:25:46.889" v="3710" actId="2696"/>
        <pc:sldMkLst>
          <pc:docMk/>
          <pc:sldMk cId="3705024483" sldId="482"/>
        </pc:sldMkLst>
      </pc:sldChg>
      <pc:sldChg chg="del">
        <pc:chgData name="Siniša Vuksan" userId="3af124f9-b8e7-46e3-9422-21ae1d17ac0b" providerId="ADAL" clId="{F86D59F9-0027-4E69-9178-BCC56721AC42}" dt="2021-08-30T14:25:47.498" v="3711" actId="2696"/>
        <pc:sldMkLst>
          <pc:docMk/>
          <pc:sldMk cId="55773891" sldId="483"/>
        </pc:sldMkLst>
      </pc:sldChg>
      <pc:sldChg chg="del">
        <pc:chgData name="Siniša Vuksan" userId="3af124f9-b8e7-46e3-9422-21ae1d17ac0b" providerId="ADAL" clId="{F86D59F9-0027-4E69-9178-BCC56721AC42}" dt="2021-08-30T14:25:47.780" v="3712" actId="2696"/>
        <pc:sldMkLst>
          <pc:docMk/>
          <pc:sldMk cId="403944988" sldId="484"/>
        </pc:sldMkLst>
      </pc:sldChg>
      <pc:sldChg chg="del">
        <pc:chgData name="Siniša Vuksan" userId="3af124f9-b8e7-46e3-9422-21ae1d17ac0b" providerId="ADAL" clId="{F86D59F9-0027-4E69-9178-BCC56721AC42}" dt="2021-08-30T14:25:48.014" v="3713" actId="2696"/>
        <pc:sldMkLst>
          <pc:docMk/>
          <pc:sldMk cId="2011537821" sldId="485"/>
        </pc:sldMkLst>
      </pc:sldChg>
      <pc:sldChg chg="del">
        <pc:chgData name="Siniša Vuksan" userId="3af124f9-b8e7-46e3-9422-21ae1d17ac0b" providerId="ADAL" clId="{F86D59F9-0027-4E69-9178-BCC56721AC42}" dt="2021-08-30T14:25:48.733" v="3714" actId="2696"/>
        <pc:sldMkLst>
          <pc:docMk/>
          <pc:sldMk cId="1745198606" sldId="486"/>
        </pc:sldMkLst>
      </pc:sldChg>
      <pc:sldChg chg="delSp new add del">
        <pc:chgData name="Siniša Vuksan" userId="3af124f9-b8e7-46e3-9422-21ae1d17ac0b" providerId="ADAL" clId="{F86D59F9-0027-4E69-9178-BCC56721AC42}" dt="2021-08-30T14:25:49.326" v="3715" actId="2696"/>
        <pc:sldMkLst>
          <pc:docMk/>
          <pc:sldMk cId="2309927615" sldId="487"/>
        </pc:sldMkLst>
        <pc:spChg chg="del">
          <ac:chgData name="Siniša Vuksan" userId="3af124f9-b8e7-46e3-9422-21ae1d17ac0b" providerId="ADAL" clId="{F86D59F9-0027-4E69-9178-BCC56721AC42}" dt="2021-08-30T12:55:02.062" v="248" actId="478"/>
          <ac:spMkLst>
            <pc:docMk/>
            <pc:sldMk cId="2309927615" sldId="487"/>
            <ac:spMk id="2" creationId="{D1AFEA5E-740A-4668-841E-82A41EF47199}"/>
          </ac:spMkLst>
        </pc:spChg>
        <pc:spChg chg="del">
          <ac:chgData name="Siniša Vuksan" userId="3af124f9-b8e7-46e3-9422-21ae1d17ac0b" providerId="ADAL" clId="{F86D59F9-0027-4E69-9178-BCC56721AC42}" dt="2021-08-30T12:55:02.062" v="248" actId="478"/>
          <ac:spMkLst>
            <pc:docMk/>
            <pc:sldMk cId="2309927615" sldId="487"/>
            <ac:spMk id="3" creationId="{4C03E892-9178-4822-98B0-8E53395C0F4B}"/>
          </ac:spMkLst>
        </pc:spChg>
      </pc:sldChg>
      <pc:sldChg chg="addSp modSp add ord modAnim">
        <pc:chgData name="Siniša Vuksan" userId="3af124f9-b8e7-46e3-9422-21ae1d17ac0b" providerId="ADAL" clId="{F86D59F9-0027-4E69-9178-BCC56721AC42}" dt="2021-08-30T13:22:09.204" v="1305" actId="20577"/>
        <pc:sldMkLst>
          <pc:docMk/>
          <pc:sldMk cId="2206336810" sldId="488"/>
        </pc:sldMkLst>
        <pc:spChg chg="mod">
          <ac:chgData name="Siniša Vuksan" userId="3af124f9-b8e7-46e3-9422-21ae1d17ac0b" providerId="ADAL" clId="{F86D59F9-0027-4E69-9178-BCC56721AC42}" dt="2021-08-30T13:08:01.415" v="652" actId="14100"/>
          <ac:spMkLst>
            <pc:docMk/>
            <pc:sldMk cId="2206336810" sldId="488"/>
            <ac:spMk id="6" creationId="{010AB125-9086-4261-98B4-FC5A0801347C}"/>
          </ac:spMkLst>
        </pc:spChg>
        <pc:spChg chg="add mod">
          <ac:chgData name="Siniša Vuksan" userId="3af124f9-b8e7-46e3-9422-21ae1d17ac0b" providerId="ADAL" clId="{F86D59F9-0027-4E69-9178-BCC56721AC42}" dt="2021-08-30T13:11:40.649" v="1071" actId="114"/>
          <ac:spMkLst>
            <pc:docMk/>
            <pc:sldMk cId="2206336810" sldId="488"/>
            <ac:spMk id="7" creationId="{1B1E289C-DF31-465D-A1C3-1B86376501E3}"/>
          </ac:spMkLst>
        </pc:spChg>
        <pc:spChg chg="add mod">
          <ac:chgData name="Siniša Vuksan" userId="3af124f9-b8e7-46e3-9422-21ae1d17ac0b" providerId="ADAL" clId="{F86D59F9-0027-4E69-9178-BCC56721AC42}" dt="2021-08-30T13:11:44.352" v="1073" actId="113"/>
          <ac:spMkLst>
            <pc:docMk/>
            <pc:sldMk cId="2206336810" sldId="488"/>
            <ac:spMk id="8" creationId="{79501355-3132-4D7D-96B2-53675B9F71A9}"/>
          </ac:spMkLst>
        </pc:spChg>
        <pc:spChg chg="add mod">
          <ac:chgData name="Siniša Vuksan" userId="3af124f9-b8e7-46e3-9422-21ae1d17ac0b" providerId="ADAL" clId="{F86D59F9-0027-4E69-9178-BCC56721AC42}" dt="2021-08-30T13:22:09.204" v="1305" actId="20577"/>
          <ac:spMkLst>
            <pc:docMk/>
            <pc:sldMk cId="2206336810" sldId="488"/>
            <ac:spMk id="9" creationId="{A366A0D6-E1B3-4A2B-98FB-782B8A85FF2A}"/>
          </ac:spMkLst>
        </pc:spChg>
        <pc:spChg chg="add mod">
          <ac:chgData name="Siniša Vuksan" userId="3af124f9-b8e7-46e3-9422-21ae1d17ac0b" providerId="ADAL" clId="{F86D59F9-0027-4E69-9178-BCC56721AC42}" dt="2021-08-30T13:16:44.505" v="1175" actId="20577"/>
          <ac:spMkLst>
            <pc:docMk/>
            <pc:sldMk cId="2206336810" sldId="488"/>
            <ac:spMk id="10" creationId="{67198E1D-F22D-4A1B-9286-D5C97A17F6FB}"/>
          </ac:spMkLst>
        </pc:spChg>
        <pc:picChg chg="mod">
          <ac:chgData name="Siniša Vuksan" userId="3af124f9-b8e7-46e3-9422-21ae1d17ac0b" providerId="ADAL" clId="{F86D59F9-0027-4E69-9178-BCC56721AC42}" dt="2021-08-30T13:03:55.974" v="402" actId="14100"/>
          <ac:picMkLst>
            <pc:docMk/>
            <pc:sldMk cId="2206336810" sldId="488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F86D59F9-0027-4E69-9178-BCC56721AC42}" dt="2021-08-30T13:07:50.454" v="650" actId="208"/>
          <ac:picMkLst>
            <pc:docMk/>
            <pc:sldMk cId="2206336810" sldId="488"/>
            <ac:picMk id="3" creationId="{8F2844DC-0930-45DE-B4F9-194451D23DB1}"/>
          </ac:picMkLst>
        </pc:picChg>
        <pc:picChg chg="mod">
          <ac:chgData name="Siniša Vuksan" userId="3af124f9-b8e7-46e3-9422-21ae1d17ac0b" providerId="ADAL" clId="{F86D59F9-0027-4E69-9178-BCC56721AC42}" dt="2021-08-30T13:03:20.995" v="395" actId="1076"/>
          <ac:picMkLst>
            <pc:docMk/>
            <pc:sldMk cId="2206336810" sldId="488"/>
            <ac:picMk id="4" creationId="{1B2619D9-4F98-4A11-8FFE-57C7EB1F529A}"/>
          </ac:picMkLst>
        </pc:picChg>
      </pc:sldChg>
      <pc:sldChg chg="modSp add ord modAnim">
        <pc:chgData name="Siniša Vuksan" userId="3af124f9-b8e7-46e3-9422-21ae1d17ac0b" providerId="ADAL" clId="{F86D59F9-0027-4E69-9178-BCC56721AC42}" dt="2021-08-30T13:20:47.097" v="1304" actId="113"/>
        <pc:sldMkLst>
          <pc:docMk/>
          <pc:sldMk cId="4208215551" sldId="489"/>
        </pc:sldMkLst>
        <pc:spChg chg="mod">
          <ac:chgData name="Siniša Vuksan" userId="3af124f9-b8e7-46e3-9422-21ae1d17ac0b" providerId="ADAL" clId="{F86D59F9-0027-4E69-9178-BCC56721AC42}" dt="2021-08-30T13:20:47.097" v="1304" actId="113"/>
          <ac:spMkLst>
            <pc:docMk/>
            <pc:sldMk cId="4208215551" sldId="489"/>
            <ac:spMk id="6" creationId="{010AB125-9086-4261-98B4-FC5A0801347C}"/>
          </ac:spMkLst>
        </pc:spChg>
        <pc:picChg chg="mod">
          <ac:chgData name="Siniša Vuksan" userId="3af124f9-b8e7-46e3-9422-21ae1d17ac0b" providerId="ADAL" clId="{F86D59F9-0027-4E69-9178-BCC56721AC42}" dt="2021-08-30T13:18:46.281" v="1181" actId="1076"/>
          <ac:picMkLst>
            <pc:docMk/>
            <pc:sldMk cId="4208215551" sldId="489"/>
            <ac:picMk id="2" creationId="{B69E1C10-ACFD-49C4-B019-6B92ED78F85E}"/>
          </ac:picMkLst>
        </pc:picChg>
      </pc:sldChg>
      <pc:sldChg chg="addSp modSp add modAnim">
        <pc:chgData name="Siniša Vuksan" userId="3af124f9-b8e7-46e3-9422-21ae1d17ac0b" providerId="ADAL" clId="{F86D59F9-0027-4E69-9178-BCC56721AC42}" dt="2021-08-30T13:28:55.848" v="1394" actId="20577"/>
        <pc:sldMkLst>
          <pc:docMk/>
          <pc:sldMk cId="625196046" sldId="490"/>
        </pc:sldMkLst>
        <pc:spChg chg="mod">
          <ac:chgData name="Siniša Vuksan" userId="3af124f9-b8e7-46e3-9422-21ae1d17ac0b" providerId="ADAL" clId="{F86D59F9-0027-4E69-9178-BCC56721AC42}" dt="2021-08-30T13:26:05.664" v="1343" actId="14100"/>
          <ac:spMkLst>
            <pc:docMk/>
            <pc:sldMk cId="625196046" sldId="490"/>
            <ac:spMk id="6" creationId="{010AB125-9086-4261-98B4-FC5A0801347C}"/>
          </ac:spMkLst>
        </pc:spChg>
        <pc:spChg chg="add mod">
          <ac:chgData name="Siniša Vuksan" userId="3af124f9-b8e7-46e3-9422-21ae1d17ac0b" providerId="ADAL" clId="{F86D59F9-0027-4E69-9178-BCC56721AC42}" dt="2021-08-30T13:28:29.222" v="1369" actId="20577"/>
          <ac:spMkLst>
            <pc:docMk/>
            <pc:sldMk cId="625196046" sldId="490"/>
            <ac:spMk id="7" creationId="{30DDF1FB-00A8-4896-92C9-8697DFE3102E}"/>
          </ac:spMkLst>
        </pc:spChg>
        <pc:spChg chg="add mod">
          <ac:chgData name="Siniša Vuksan" userId="3af124f9-b8e7-46e3-9422-21ae1d17ac0b" providerId="ADAL" clId="{F86D59F9-0027-4E69-9178-BCC56721AC42}" dt="2021-08-30T13:28:34.849" v="1375" actId="20577"/>
          <ac:spMkLst>
            <pc:docMk/>
            <pc:sldMk cId="625196046" sldId="490"/>
            <ac:spMk id="8" creationId="{A49C9817-7930-4D74-9F68-57EC6317450B}"/>
          </ac:spMkLst>
        </pc:spChg>
        <pc:spChg chg="add mod">
          <ac:chgData name="Siniša Vuksan" userId="3af124f9-b8e7-46e3-9422-21ae1d17ac0b" providerId="ADAL" clId="{F86D59F9-0027-4E69-9178-BCC56721AC42}" dt="2021-08-30T13:28:38.443" v="1380" actId="20577"/>
          <ac:spMkLst>
            <pc:docMk/>
            <pc:sldMk cId="625196046" sldId="490"/>
            <ac:spMk id="9" creationId="{01B2887F-AE32-4162-8B7D-E1FBB19CD3F2}"/>
          </ac:spMkLst>
        </pc:spChg>
        <pc:spChg chg="add mod">
          <ac:chgData name="Siniša Vuksan" userId="3af124f9-b8e7-46e3-9422-21ae1d17ac0b" providerId="ADAL" clId="{F86D59F9-0027-4E69-9178-BCC56721AC42}" dt="2021-08-30T13:28:51.491" v="1389" actId="20577"/>
          <ac:spMkLst>
            <pc:docMk/>
            <pc:sldMk cId="625196046" sldId="490"/>
            <ac:spMk id="10" creationId="{4AC6A1AE-F78D-4C42-9D7B-3B5595546946}"/>
          </ac:spMkLst>
        </pc:spChg>
        <pc:spChg chg="add mod">
          <ac:chgData name="Siniša Vuksan" userId="3af124f9-b8e7-46e3-9422-21ae1d17ac0b" providerId="ADAL" clId="{F86D59F9-0027-4E69-9178-BCC56721AC42}" dt="2021-08-30T13:28:55.848" v="1394" actId="20577"/>
          <ac:spMkLst>
            <pc:docMk/>
            <pc:sldMk cId="625196046" sldId="490"/>
            <ac:spMk id="11" creationId="{CAB81695-25D2-4A22-94C8-0633A637C39C}"/>
          </ac:spMkLst>
        </pc:spChg>
        <pc:picChg chg="mod">
          <ac:chgData name="Siniša Vuksan" userId="3af124f9-b8e7-46e3-9422-21ae1d17ac0b" providerId="ADAL" clId="{F86D59F9-0027-4E69-9178-BCC56721AC42}" dt="2021-08-30T13:27:20.894" v="1355" actId="1076"/>
          <ac:picMkLst>
            <pc:docMk/>
            <pc:sldMk cId="625196046" sldId="490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F86D59F9-0027-4E69-9178-BCC56721AC42}" dt="2021-08-30T13:26:55.724" v="1345" actId="1076"/>
          <ac:picMkLst>
            <pc:docMk/>
            <pc:sldMk cId="625196046" sldId="490"/>
            <ac:picMk id="3" creationId="{6202FA40-4340-448B-A851-F78FBB91AEF4}"/>
          </ac:picMkLst>
        </pc:picChg>
      </pc:sldChg>
      <pc:sldChg chg="addSp delSp modSp add ord delAnim modAnim">
        <pc:chgData name="Siniša Vuksan" userId="3af124f9-b8e7-46e3-9422-21ae1d17ac0b" providerId="ADAL" clId="{F86D59F9-0027-4E69-9178-BCC56721AC42}" dt="2021-08-30T13:59:25.224" v="2386"/>
        <pc:sldMkLst>
          <pc:docMk/>
          <pc:sldMk cId="4271658851" sldId="491"/>
        </pc:sldMkLst>
        <pc:spChg chg="mod">
          <ac:chgData name="Siniša Vuksan" userId="3af124f9-b8e7-46e3-9422-21ae1d17ac0b" providerId="ADAL" clId="{F86D59F9-0027-4E69-9178-BCC56721AC42}" dt="2021-08-30T13:36:04.700" v="1531" actId="1076"/>
          <ac:spMkLst>
            <pc:docMk/>
            <pc:sldMk cId="4271658851" sldId="491"/>
            <ac:spMk id="6" creationId="{010AB125-9086-4261-98B4-FC5A0801347C}"/>
          </ac:spMkLst>
        </pc:spChg>
        <pc:spChg chg="mod">
          <ac:chgData name="Siniša Vuksan" userId="3af124f9-b8e7-46e3-9422-21ae1d17ac0b" providerId="ADAL" clId="{F86D59F9-0027-4E69-9178-BCC56721AC42}" dt="2021-08-30T13:29:23.653" v="1413" actId="20577"/>
          <ac:spMkLst>
            <pc:docMk/>
            <pc:sldMk cId="4271658851" sldId="491"/>
            <ac:spMk id="7" creationId="{0256D9EB-C20B-45FA-9F3D-124012366C9E}"/>
          </ac:spMkLst>
        </pc:spChg>
        <pc:spChg chg="del">
          <ac:chgData name="Siniša Vuksan" userId="3af124f9-b8e7-46e3-9422-21ae1d17ac0b" providerId="ADAL" clId="{F86D59F9-0027-4E69-9178-BCC56721AC42}" dt="2021-08-30T13:30:45.148" v="1418" actId="478"/>
          <ac:spMkLst>
            <pc:docMk/>
            <pc:sldMk cId="4271658851" sldId="491"/>
            <ac:spMk id="8" creationId="{A9140E20-399B-44D7-A17A-5ED03BB41DC0}"/>
          </ac:spMkLst>
        </pc:spChg>
        <pc:spChg chg="add mod">
          <ac:chgData name="Siniša Vuksan" userId="3af124f9-b8e7-46e3-9422-21ae1d17ac0b" providerId="ADAL" clId="{F86D59F9-0027-4E69-9178-BCC56721AC42}" dt="2021-08-30T13:35:57.207" v="1530" actId="1036"/>
          <ac:spMkLst>
            <pc:docMk/>
            <pc:sldMk cId="4271658851" sldId="491"/>
            <ac:spMk id="14" creationId="{A837304B-CB0D-4C56-880D-7510DACF5FE4}"/>
          </ac:spMkLst>
        </pc:spChg>
        <pc:spChg chg="add mod">
          <ac:chgData name="Siniša Vuksan" userId="3af124f9-b8e7-46e3-9422-21ae1d17ac0b" providerId="ADAL" clId="{F86D59F9-0027-4E69-9178-BCC56721AC42}" dt="2021-08-30T13:35:57.207" v="1530" actId="1036"/>
          <ac:spMkLst>
            <pc:docMk/>
            <pc:sldMk cId="4271658851" sldId="491"/>
            <ac:spMk id="15" creationId="{191234AE-C2D6-4D22-BE72-7E9A044F9222}"/>
          </ac:spMkLst>
        </pc:spChg>
        <pc:spChg chg="add mod">
          <ac:chgData name="Siniša Vuksan" userId="3af124f9-b8e7-46e3-9422-21ae1d17ac0b" providerId="ADAL" clId="{F86D59F9-0027-4E69-9178-BCC56721AC42}" dt="2021-08-30T13:35:57.207" v="1530" actId="1036"/>
          <ac:spMkLst>
            <pc:docMk/>
            <pc:sldMk cId="4271658851" sldId="491"/>
            <ac:spMk id="16" creationId="{9F76024C-39D4-4F00-9579-031C7E422FDF}"/>
          </ac:spMkLst>
        </pc:spChg>
        <pc:spChg chg="add mod">
          <ac:chgData name="Siniša Vuksan" userId="3af124f9-b8e7-46e3-9422-21ae1d17ac0b" providerId="ADAL" clId="{F86D59F9-0027-4E69-9178-BCC56721AC42}" dt="2021-08-30T13:35:57.207" v="1530" actId="1036"/>
          <ac:spMkLst>
            <pc:docMk/>
            <pc:sldMk cId="4271658851" sldId="491"/>
            <ac:spMk id="17" creationId="{FDA40914-FEFC-44A5-8682-83DC82768C9B}"/>
          </ac:spMkLst>
        </pc:spChg>
        <pc:spChg chg="add mod">
          <ac:chgData name="Siniša Vuksan" userId="3af124f9-b8e7-46e3-9422-21ae1d17ac0b" providerId="ADAL" clId="{F86D59F9-0027-4E69-9178-BCC56721AC42}" dt="2021-08-30T13:35:57.207" v="1530" actId="1036"/>
          <ac:spMkLst>
            <pc:docMk/>
            <pc:sldMk cId="4271658851" sldId="491"/>
            <ac:spMk id="18" creationId="{86DD290B-AEDA-4357-8D72-C80D765F2324}"/>
          </ac:spMkLst>
        </pc:spChg>
        <pc:spChg chg="add mod">
          <ac:chgData name="Siniša Vuksan" userId="3af124f9-b8e7-46e3-9422-21ae1d17ac0b" providerId="ADAL" clId="{F86D59F9-0027-4E69-9178-BCC56721AC42}" dt="2021-08-30T13:35:50.794" v="1512" actId="1076"/>
          <ac:spMkLst>
            <pc:docMk/>
            <pc:sldMk cId="4271658851" sldId="491"/>
            <ac:spMk id="19" creationId="{4F2415CD-6AAD-4064-A737-F68E22280AAF}"/>
          </ac:spMkLst>
        </pc:spChg>
        <pc:picChg chg="mod">
          <ac:chgData name="Siniša Vuksan" userId="3af124f9-b8e7-46e3-9422-21ae1d17ac0b" providerId="ADAL" clId="{F86D59F9-0027-4E69-9178-BCC56721AC42}" dt="2021-08-30T13:35:57.207" v="1530" actId="1036"/>
          <ac:picMkLst>
            <pc:docMk/>
            <pc:sldMk cId="4271658851" sldId="491"/>
            <ac:picMk id="2" creationId="{79AB126F-5218-4223-8FB3-6BD5D18FF2B3}"/>
          </ac:picMkLst>
        </pc:picChg>
        <pc:picChg chg="del">
          <ac:chgData name="Siniša Vuksan" userId="3af124f9-b8e7-46e3-9422-21ae1d17ac0b" providerId="ADAL" clId="{F86D59F9-0027-4E69-9178-BCC56721AC42}" dt="2021-08-30T13:31:32.473" v="1427" actId="478"/>
          <ac:picMkLst>
            <pc:docMk/>
            <pc:sldMk cId="4271658851" sldId="491"/>
            <ac:picMk id="3" creationId="{F8F1E707-3913-4E4B-8CED-767DC36B06FB}"/>
          </ac:picMkLst>
        </pc:picChg>
        <pc:picChg chg="mod">
          <ac:chgData name="Siniša Vuksan" userId="3af124f9-b8e7-46e3-9422-21ae1d17ac0b" providerId="ADAL" clId="{F86D59F9-0027-4E69-9178-BCC56721AC42}" dt="2021-08-30T13:29:58.078" v="1414" actId="14826"/>
          <ac:picMkLst>
            <pc:docMk/>
            <pc:sldMk cId="4271658851" sldId="491"/>
            <ac:picMk id="4" creationId="{1B2619D9-4F98-4A11-8FFE-57C7EB1F529A}"/>
          </ac:picMkLst>
        </pc:picChg>
        <pc:picChg chg="del">
          <ac:chgData name="Siniša Vuksan" userId="3af124f9-b8e7-46e3-9422-21ae1d17ac0b" providerId="ADAL" clId="{F86D59F9-0027-4E69-9178-BCC56721AC42}" dt="2021-08-30T13:31:31.277" v="1426" actId="478"/>
          <ac:picMkLst>
            <pc:docMk/>
            <pc:sldMk cId="4271658851" sldId="491"/>
            <ac:picMk id="5" creationId="{EA1413FC-518C-4F82-B8BF-1CFB6E7E4D45}"/>
          </ac:picMkLst>
        </pc:picChg>
        <pc:picChg chg="del">
          <ac:chgData name="Siniša Vuksan" userId="3af124f9-b8e7-46e3-9422-21ae1d17ac0b" providerId="ADAL" clId="{F86D59F9-0027-4E69-9178-BCC56721AC42}" dt="2021-08-30T13:30:37.965" v="1415" actId="478"/>
          <ac:picMkLst>
            <pc:docMk/>
            <pc:sldMk cId="4271658851" sldId="491"/>
            <ac:picMk id="9" creationId="{AADD66E0-6FBF-4BC7-9ED8-276C2D6AA6C0}"/>
          </ac:picMkLst>
        </pc:picChg>
        <pc:picChg chg="del">
          <ac:chgData name="Siniša Vuksan" userId="3af124f9-b8e7-46e3-9422-21ae1d17ac0b" providerId="ADAL" clId="{F86D59F9-0027-4E69-9178-BCC56721AC42}" dt="2021-08-30T13:30:47.110" v="1419" actId="478"/>
          <ac:picMkLst>
            <pc:docMk/>
            <pc:sldMk cId="4271658851" sldId="491"/>
            <ac:picMk id="10" creationId="{C39F4AF5-8633-4C06-8D94-9C559AD68BA1}"/>
          </ac:picMkLst>
        </pc:picChg>
        <pc:picChg chg="add mod">
          <ac:chgData name="Siniša Vuksan" userId="3af124f9-b8e7-46e3-9422-21ae1d17ac0b" providerId="ADAL" clId="{F86D59F9-0027-4E69-9178-BCC56721AC42}" dt="2021-08-30T13:36:07.643" v="1532" actId="1076"/>
          <ac:picMkLst>
            <pc:docMk/>
            <pc:sldMk cId="4271658851" sldId="491"/>
            <ac:picMk id="11" creationId="{9D65B3A5-1C7D-4C6D-B4D9-8BFFFAA7CCDF}"/>
          </ac:picMkLst>
        </pc:picChg>
        <pc:picChg chg="del">
          <ac:chgData name="Siniša Vuksan" userId="3af124f9-b8e7-46e3-9422-21ae1d17ac0b" providerId="ADAL" clId="{F86D59F9-0027-4E69-9178-BCC56721AC42}" dt="2021-08-30T13:30:43.518" v="1417" actId="478"/>
          <ac:picMkLst>
            <pc:docMk/>
            <pc:sldMk cId="4271658851" sldId="491"/>
            <ac:picMk id="13" creationId="{D94C745F-79C0-4BD3-BA8F-B818FD208CA6}"/>
          </ac:picMkLst>
        </pc:picChg>
        <pc:picChg chg="del">
          <ac:chgData name="Siniša Vuksan" userId="3af124f9-b8e7-46e3-9422-21ae1d17ac0b" providerId="ADAL" clId="{F86D59F9-0027-4E69-9178-BCC56721AC42}" dt="2021-08-30T13:30:39.001" v="1416" actId="478"/>
          <ac:picMkLst>
            <pc:docMk/>
            <pc:sldMk cId="4271658851" sldId="491"/>
            <ac:picMk id="1028" creationId="{03D3E046-267C-4D28-8EC2-503B07B0766A}"/>
          </ac:picMkLst>
        </pc:picChg>
      </pc:sldChg>
      <pc:sldChg chg="delSp modSp add ord delAnim modAnim">
        <pc:chgData name="Siniša Vuksan" userId="3af124f9-b8e7-46e3-9422-21ae1d17ac0b" providerId="ADAL" clId="{F86D59F9-0027-4E69-9178-BCC56721AC42}" dt="2021-08-30T13:42:41.502" v="1882" actId="114"/>
        <pc:sldMkLst>
          <pc:docMk/>
          <pc:sldMk cId="3364002954" sldId="492"/>
        </pc:sldMkLst>
        <pc:spChg chg="mod">
          <ac:chgData name="Siniša Vuksan" userId="3af124f9-b8e7-46e3-9422-21ae1d17ac0b" providerId="ADAL" clId="{F86D59F9-0027-4E69-9178-BCC56721AC42}" dt="2021-08-30T13:42:41.502" v="1882" actId="114"/>
          <ac:spMkLst>
            <pc:docMk/>
            <pc:sldMk cId="3364002954" sldId="492"/>
            <ac:spMk id="6" creationId="{010AB125-9086-4261-98B4-FC5A0801347C}"/>
          </ac:spMkLst>
        </pc:spChg>
        <pc:spChg chg="del">
          <ac:chgData name="Siniša Vuksan" userId="3af124f9-b8e7-46e3-9422-21ae1d17ac0b" providerId="ADAL" clId="{F86D59F9-0027-4E69-9178-BCC56721AC42}" dt="2021-08-30T13:36:29.023" v="1536" actId="478"/>
          <ac:spMkLst>
            <pc:docMk/>
            <pc:sldMk cId="3364002954" sldId="492"/>
            <ac:spMk id="7" creationId="{30DDF1FB-00A8-4896-92C9-8697DFE3102E}"/>
          </ac:spMkLst>
        </pc:spChg>
        <pc:spChg chg="del">
          <ac:chgData name="Siniša Vuksan" userId="3af124f9-b8e7-46e3-9422-21ae1d17ac0b" providerId="ADAL" clId="{F86D59F9-0027-4E69-9178-BCC56721AC42}" dt="2021-08-30T13:36:29.023" v="1536" actId="478"/>
          <ac:spMkLst>
            <pc:docMk/>
            <pc:sldMk cId="3364002954" sldId="492"/>
            <ac:spMk id="8" creationId="{A49C9817-7930-4D74-9F68-57EC6317450B}"/>
          </ac:spMkLst>
        </pc:spChg>
        <pc:spChg chg="del">
          <ac:chgData name="Siniša Vuksan" userId="3af124f9-b8e7-46e3-9422-21ae1d17ac0b" providerId="ADAL" clId="{F86D59F9-0027-4E69-9178-BCC56721AC42}" dt="2021-08-30T13:36:29.023" v="1536" actId="478"/>
          <ac:spMkLst>
            <pc:docMk/>
            <pc:sldMk cId="3364002954" sldId="492"/>
            <ac:spMk id="9" creationId="{01B2887F-AE32-4162-8B7D-E1FBB19CD3F2}"/>
          </ac:spMkLst>
        </pc:spChg>
        <pc:spChg chg="del">
          <ac:chgData name="Siniša Vuksan" userId="3af124f9-b8e7-46e3-9422-21ae1d17ac0b" providerId="ADAL" clId="{F86D59F9-0027-4E69-9178-BCC56721AC42}" dt="2021-08-30T13:36:29.023" v="1536" actId="478"/>
          <ac:spMkLst>
            <pc:docMk/>
            <pc:sldMk cId="3364002954" sldId="492"/>
            <ac:spMk id="10" creationId="{4AC6A1AE-F78D-4C42-9D7B-3B5595546946}"/>
          </ac:spMkLst>
        </pc:spChg>
        <pc:spChg chg="del">
          <ac:chgData name="Siniša Vuksan" userId="3af124f9-b8e7-46e3-9422-21ae1d17ac0b" providerId="ADAL" clId="{F86D59F9-0027-4E69-9178-BCC56721AC42}" dt="2021-08-30T13:36:29.023" v="1536" actId="478"/>
          <ac:spMkLst>
            <pc:docMk/>
            <pc:sldMk cId="3364002954" sldId="492"/>
            <ac:spMk id="11" creationId="{CAB81695-25D2-4A22-94C8-0633A637C39C}"/>
          </ac:spMkLst>
        </pc:spChg>
        <pc:picChg chg="mod">
          <ac:chgData name="Siniša Vuksan" userId="3af124f9-b8e7-46e3-9422-21ae1d17ac0b" providerId="ADAL" clId="{F86D59F9-0027-4E69-9178-BCC56721AC42}" dt="2021-08-30T13:37:03.896" v="1552" actId="1036"/>
          <ac:picMkLst>
            <pc:docMk/>
            <pc:sldMk cId="3364002954" sldId="492"/>
            <ac:picMk id="2" creationId="{B69E1C10-ACFD-49C4-B019-6B92ED78F85E}"/>
          </ac:picMkLst>
        </pc:picChg>
        <pc:picChg chg="del">
          <ac:chgData name="Siniša Vuksan" userId="3af124f9-b8e7-46e3-9422-21ae1d17ac0b" providerId="ADAL" clId="{F86D59F9-0027-4E69-9178-BCC56721AC42}" dt="2021-08-30T13:36:30.106" v="1537" actId="478"/>
          <ac:picMkLst>
            <pc:docMk/>
            <pc:sldMk cId="3364002954" sldId="492"/>
            <ac:picMk id="3" creationId="{6202FA40-4340-448B-A851-F78FBB91AEF4}"/>
          </ac:picMkLst>
        </pc:picChg>
        <pc:picChg chg="mod">
          <ac:chgData name="Siniša Vuksan" userId="3af124f9-b8e7-46e3-9422-21ae1d17ac0b" providerId="ADAL" clId="{F86D59F9-0027-4E69-9178-BCC56721AC42}" dt="2021-08-30T13:36:26.419" v="1535" actId="14826"/>
          <ac:picMkLst>
            <pc:docMk/>
            <pc:sldMk cId="3364002954" sldId="492"/>
            <ac:picMk id="4" creationId="{1B2619D9-4F98-4A11-8FFE-57C7EB1F529A}"/>
          </ac:picMkLst>
        </pc:picChg>
      </pc:sldChg>
      <pc:sldChg chg="addSp delSp modSp add modAnim">
        <pc:chgData name="Siniša Vuksan" userId="3af124f9-b8e7-46e3-9422-21ae1d17ac0b" providerId="ADAL" clId="{F86D59F9-0027-4E69-9178-BCC56721AC42}" dt="2021-08-30T13:51:53.604" v="2226" actId="20577"/>
        <pc:sldMkLst>
          <pc:docMk/>
          <pc:sldMk cId="1666844617" sldId="493"/>
        </pc:sldMkLst>
        <pc:spChg chg="add mod">
          <ac:chgData name="Siniša Vuksan" userId="3af124f9-b8e7-46e3-9422-21ae1d17ac0b" providerId="ADAL" clId="{F86D59F9-0027-4E69-9178-BCC56721AC42}" dt="2021-08-30T13:45:34.157" v="1922" actId="20577"/>
          <ac:spMkLst>
            <pc:docMk/>
            <pc:sldMk cId="1666844617" sldId="493"/>
            <ac:spMk id="5" creationId="{DAA57E50-79D3-47DE-9A19-3CEE541989A6}"/>
          </ac:spMkLst>
        </pc:spChg>
        <pc:spChg chg="mod">
          <ac:chgData name="Siniša Vuksan" userId="3af124f9-b8e7-46e3-9422-21ae1d17ac0b" providerId="ADAL" clId="{F86D59F9-0027-4E69-9178-BCC56721AC42}" dt="2021-08-30T13:45:05.431" v="1913" actId="113"/>
          <ac:spMkLst>
            <pc:docMk/>
            <pc:sldMk cId="1666844617" sldId="493"/>
            <ac:spMk id="6" creationId="{010AB125-9086-4261-98B4-FC5A0801347C}"/>
          </ac:spMkLst>
        </pc:spChg>
        <pc:spChg chg="add mod">
          <ac:chgData name="Siniša Vuksan" userId="3af124f9-b8e7-46e3-9422-21ae1d17ac0b" providerId="ADAL" clId="{F86D59F9-0027-4E69-9178-BCC56721AC42}" dt="2021-08-30T13:45:47.423" v="1938" actId="20577"/>
          <ac:spMkLst>
            <pc:docMk/>
            <pc:sldMk cId="1666844617" sldId="493"/>
            <ac:spMk id="7" creationId="{9C87B421-5807-43E7-B949-F3C45B7BA26A}"/>
          </ac:spMkLst>
        </pc:spChg>
        <pc:spChg chg="add mod">
          <ac:chgData name="Siniša Vuksan" userId="3af124f9-b8e7-46e3-9422-21ae1d17ac0b" providerId="ADAL" clId="{F86D59F9-0027-4E69-9178-BCC56721AC42}" dt="2021-08-30T13:46:02.572" v="1949" actId="20577"/>
          <ac:spMkLst>
            <pc:docMk/>
            <pc:sldMk cId="1666844617" sldId="493"/>
            <ac:spMk id="8" creationId="{A7EFF86C-4B0B-45DF-8E6A-A4883C34B9C6}"/>
          </ac:spMkLst>
        </pc:spChg>
        <pc:spChg chg="add mod">
          <ac:chgData name="Siniša Vuksan" userId="3af124f9-b8e7-46e3-9422-21ae1d17ac0b" providerId="ADAL" clId="{F86D59F9-0027-4E69-9178-BCC56721AC42}" dt="2021-08-30T13:46:13.501" v="1958" actId="20577"/>
          <ac:spMkLst>
            <pc:docMk/>
            <pc:sldMk cId="1666844617" sldId="493"/>
            <ac:spMk id="9" creationId="{5317FFAB-89E3-4EC8-8564-222A479A2CEA}"/>
          </ac:spMkLst>
        </pc:spChg>
        <pc:spChg chg="add mod">
          <ac:chgData name="Siniša Vuksan" userId="3af124f9-b8e7-46e3-9422-21ae1d17ac0b" providerId="ADAL" clId="{F86D59F9-0027-4E69-9178-BCC56721AC42}" dt="2021-08-30T13:46:34.285" v="1981" actId="20577"/>
          <ac:spMkLst>
            <pc:docMk/>
            <pc:sldMk cId="1666844617" sldId="493"/>
            <ac:spMk id="10" creationId="{8B98196C-07DA-4C41-9754-3D38DE346224}"/>
          </ac:spMkLst>
        </pc:spChg>
        <pc:spChg chg="add mod">
          <ac:chgData name="Siniša Vuksan" userId="3af124f9-b8e7-46e3-9422-21ae1d17ac0b" providerId="ADAL" clId="{F86D59F9-0027-4E69-9178-BCC56721AC42}" dt="2021-08-30T13:46:43.901" v="1988" actId="20577"/>
          <ac:spMkLst>
            <pc:docMk/>
            <pc:sldMk cId="1666844617" sldId="493"/>
            <ac:spMk id="11" creationId="{C0D9C47B-4A98-4A16-BC38-E998F8A99FE2}"/>
          </ac:spMkLst>
        </pc:spChg>
        <pc:spChg chg="add mod">
          <ac:chgData name="Siniša Vuksan" userId="3af124f9-b8e7-46e3-9422-21ae1d17ac0b" providerId="ADAL" clId="{F86D59F9-0027-4E69-9178-BCC56721AC42}" dt="2021-08-30T13:46:55.102" v="2000" actId="20577"/>
          <ac:spMkLst>
            <pc:docMk/>
            <pc:sldMk cId="1666844617" sldId="493"/>
            <ac:spMk id="12" creationId="{AE33733E-6FBF-4313-A740-DA7AF39EB919}"/>
          </ac:spMkLst>
        </pc:spChg>
        <pc:spChg chg="add mod">
          <ac:chgData name="Siniša Vuksan" userId="3af124f9-b8e7-46e3-9422-21ae1d17ac0b" providerId="ADAL" clId="{F86D59F9-0027-4E69-9178-BCC56721AC42}" dt="2021-08-30T13:47:10.681" v="2018" actId="20577"/>
          <ac:spMkLst>
            <pc:docMk/>
            <pc:sldMk cId="1666844617" sldId="493"/>
            <ac:spMk id="13" creationId="{A1AAEA74-2240-4A94-BFCA-B2352E14497F}"/>
          </ac:spMkLst>
        </pc:spChg>
        <pc:spChg chg="add mod">
          <ac:chgData name="Siniša Vuksan" userId="3af124f9-b8e7-46e3-9422-21ae1d17ac0b" providerId="ADAL" clId="{F86D59F9-0027-4E69-9178-BCC56721AC42}" dt="2021-08-30T13:47:22.402" v="2022" actId="20577"/>
          <ac:spMkLst>
            <pc:docMk/>
            <pc:sldMk cId="1666844617" sldId="493"/>
            <ac:spMk id="14" creationId="{463A6F03-A3F9-43FA-8477-BA19A3AB04F8}"/>
          </ac:spMkLst>
        </pc:spChg>
        <pc:spChg chg="add mod">
          <ac:chgData name="Siniša Vuksan" userId="3af124f9-b8e7-46e3-9422-21ae1d17ac0b" providerId="ADAL" clId="{F86D59F9-0027-4E69-9178-BCC56721AC42}" dt="2021-08-30T13:47:55.092" v="2038" actId="1076"/>
          <ac:spMkLst>
            <pc:docMk/>
            <pc:sldMk cId="1666844617" sldId="493"/>
            <ac:spMk id="15" creationId="{1AB6938C-5DC6-4F18-94F2-213E0A85460B}"/>
          </ac:spMkLst>
        </pc:spChg>
        <pc:spChg chg="add mod">
          <ac:chgData name="Siniša Vuksan" userId="3af124f9-b8e7-46e3-9422-21ae1d17ac0b" providerId="ADAL" clId="{F86D59F9-0027-4E69-9178-BCC56721AC42}" dt="2021-08-30T13:47:59.431" v="2049" actId="20577"/>
          <ac:spMkLst>
            <pc:docMk/>
            <pc:sldMk cId="1666844617" sldId="493"/>
            <ac:spMk id="16" creationId="{1B114F3A-AD7C-4F92-B33E-DD75C189718E}"/>
          </ac:spMkLst>
        </pc:spChg>
        <pc:spChg chg="add mod">
          <ac:chgData name="Siniša Vuksan" userId="3af124f9-b8e7-46e3-9422-21ae1d17ac0b" providerId="ADAL" clId="{F86D59F9-0027-4E69-9178-BCC56721AC42}" dt="2021-08-30T13:48:14.276" v="2062" actId="20577"/>
          <ac:spMkLst>
            <pc:docMk/>
            <pc:sldMk cId="1666844617" sldId="493"/>
            <ac:spMk id="17" creationId="{79C21CDB-479D-4588-ACA0-6F7AF95EBBB2}"/>
          </ac:spMkLst>
        </pc:spChg>
        <pc:spChg chg="add mod">
          <ac:chgData name="Siniša Vuksan" userId="3af124f9-b8e7-46e3-9422-21ae1d17ac0b" providerId="ADAL" clId="{F86D59F9-0027-4E69-9178-BCC56721AC42}" dt="2021-08-30T13:48:26.911" v="2070" actId="20577"/>
          <ac:spMkLst>
            <pc:docMk/>
            <pc:sldMk cId="1666844617" sldId="493"/>
            <ac:spMk id="18" creationId="{55A9B45E-E524-4EAA-B3BF-612E4E6AE10C}"/>
          </ac:spMkLst>
        </pc:spChg>
        <pc:spChg chg="add mod">
          <ac:chgData name="Siniša Vuksan" userId="3af124f9-b8e7-46e3-9422-21ae1d17ac0b" providerId="ADAL" clId="{F86D59F9-0027-4E69-9178-BCC56721AC42}" dt="2021-08-30T13:48:38.322" v="2074" actId="20577"/>
          <ac:spMkLst>
            <pc:docMk/>
            <pc:sldMk cId="1666844617" sldId="493"/>
            <ac:spMk id="19" creationId="{D20D8209-7470-4005-9CCB-D52FEF32D398}"/>
          </ac:spMkLst>
        </pc:spChg>
        <pc:spChg chg="add mod">
          <ac:chgData name="Siniša Vuksan" userId="3af124f9-b8e7-46e3-9422-21ae1d17ac0b" providerId="ADAL" clId="{F86D59F9-0027-4E69-9178-BCC56721AC42}" dt="2021-08-30T13:48:48.973" v="2083" actId="20577"/>
          <ac:spMkLst>
            <pc:docMk/>
            <pc:sldMk cId="1666844617" sldId="493"/>
            <ac:spMk id="20" creationId="{4B33C124-A6CE-4A5B-9544-8AEB8B10BAB4}"/>
          </ac:spMkLst>
        </pc:spChg>
        <pc:spChg chg="add mod">
          <ac:chgData name="Siniša Vuksan" userId="3af124f9-b8e7-46e3-9422-21ae1d17ac0b" providerId="ADAL" clId="{F86D59F9-0027-4E69-9178-BCC56721AC42}" dt="2021-08-30T13:49:10.972" v="2096" actId="20577"/>
          <ac:spMkLst>
            <pc:docMk/>
            <pc:sldMk cId="1666844617" sldId="493"/>
            <ac:spMk id="21" creationId="{596E5EEB-7018-4CAB-A443-FBDDDEEC472B}"/>
          </ac:spMkLst>
        </pc:spChg>
        <pc:spChg chg="add mod">
          <ac:chgData name="Siniša Vuksan" userId="3af124f9-b8e7-46e3-9422-21ae1d17ac0b" providerId="ADAL" clId="{F86D59F9-0027-4E69-9178-BCC56721AC42}" dt="2021-08-30T13:49:26.522" v="2118" actId="20577"/>
          <ac:spMkLst>
            <pc:docMk/>
            <pc:sldMk cId="1666844617" sldId="493"/>
            <ac:spMk id="22" creationId="{7A1403BE-2419-4532-9439-D9018E2BB887}"/>
          </ac:spMkLst>
        </pc:spChg>
        <pc:spChg chg="add mod">
          <ac:chgData name="Siniša Vuksan" userId="3af124f9-b8e7-46e3-9422-21ae1d17ac0b" providerId="ADAL" clId="{F86D59F9-0027-4E69-9178-BCC56721AC42}" dt="2021-08-30T13:49:40.561" v="2125" actId="20577"/>
          <ac:spMkLst>
            <pc:docMk/>
            <pc:sldMk cId="1666844617" sldId="493"/>
            <ac:spMk id="23" creationId="{E372A469-ABE6-41E5-9AFF-6EF1A1D33100}"/>
          </ac:spMkLst>
        </pc:spChg>
        <pc:spChg chg="add mod">
          <ac:chgData name="Siniša Vuksan" userId="3af124f9-b8e7-46e3-9422-21ae1d17ac0b" providerId="ADAL" clId="{F86D59F9-0027-4E69-9178-BCC56721AC42}" dt="2021-08-30T13:50:16.331" v="2139" actId="20577"/>
          <ac:spMkLst>
            <pc:docMk/>
            <pc:sldMk cId="1666844617" sldId="493"/>
            <ac:spMk id="24" creationId="{8CDFC792-6D8A-47CA-AE4E-C7601238950C}"/>
          </ac:spMkLst>
        </pc:spChg>
        <pc:spChg chg="add mod">
          <ac:chgData name="Siniša Vuksan" userId="3af124f9-b8e7-46e3-9422-21ae1d17ac0b" providerId="ADAL" clId="{F86D59F9-0027-4E69-9178-BCC56721AC42}" dt="2021-08-30T13:50:29.281" v="2146" actId="20577"/>
          <ac:spMkLst>
            <pc:docMk/>
            <pc:sldMk cId="1666844617" sldId="493"/>
            <ac:spMk id="25" creationId="{B38148C8-4B47-4004-8827-69FBB0E149ED}"/>
          </ac:spMkLst>
        </pc:spChg>
        <pc:spChg chg="add mod">
          <ac:chgData name="Siniša Vuksan" userId="3af124f9-b8e7-46e3-9422-21ae1d17ac0b" providerId="ADAL" clId="{F86D59F9-0027-4E69-9178-BCC56721AC42}" dt="2021-08-30T13:51:53.604" v="2226" actId="20577"/>
          <ac:spMkLst>
            <pc:docMk/>
            <pc:sldMk cId="1666844617" sldId="493"/>
            <ac:spMk id="26" creationId="{A8484F67-8B10-43DE-9F65-DA1BC3335119}"/>
          </ac:spMkLst>
        </pc:spChg>
        <pc:picChg chg="mod">
          <ac:chgData name="Siniša Vuksan" userId="3af124f9-b8e7-46e3-9422-21ae1d17ac0b" providerId="ADAL" clId="{F86D59F9-0027-4E69-9178-BCC56721AC42}" dt="2021-08-30T13:43:27.232" v="1887" actId="14100"/>
          <ac:picMkLst>
            <pc:docMk/>
            <pc:sldMk cId="1666844617" sldId="493"/>
            <ac:picMk id="2" creationId="{B69E1C10-ACFD-49C4-B019-6B92ED78F85E}"/>
          </ac:picMkLst>
        </pc:picChg>
        <pc:picChg chg="add del">
          <ac:chgData name="Siniša Vuksan" userId="3af124f9-b8e7-46e3-9422-21ae1d17ac0b" providerId="ADAL" clId="{F86D59F9-0027-4E69-9178-BCC56721AC42}" dt="2021-08-30T13:51:42.564" v="2224"/>
          <ac:picMkLst>
            <pc:docMk/>
            <pc:sldMk cId="1666844617" sldId="493"/>
            <ac:picMk id="3" creationId="{11A60663-D29A-4C1B-8515-8FC0481D0DBE}"/>
          </ac:picMkLst>
        </pc:picChg>
      </pc:sldChg>
      <pc:sldChg chg="addSp delSp modSp add ord delAnim modAnim">
        <pc:chgData name="Siniša Vuksan" userId="3af124f9-b8e7-46e3-9422-21ae1d17ac0b" providerId="ADAL" clId="{F86D59F9-0027-4E69-9178-BCC56721AC42}" dt="2021-08-31T09:18:03.216" v="3986" actId="20577"/>
        <pc:sldMkLst>
          <pc:docMk/>
          <pc:sldMk cId="517848177" sldId="494"/>
        </pc:sldMkLst>
        <pc:spChg chg="mod">
          <ac:chgData name="Siniša Vuksan" userId="3af124f9-b8e7-46e3-9422-21ae1d17ac0b" providerId="ADAL" clId="{F86D59F9-0027-4E69-9178-BCC56721AC42}" dt="2021-08-31T09:18:03.216" v="3986" actId="20577"/>
          <ac:spMkLst>
            <pc:docMk/>
            <pc:sldMk cId="517848177" sldId="494"/>
            <ac:spMk id="6" creationId="{010AB125-9086-4261-98B4-FC5A0801347C}"/>
          </ac:spMkLst>
        </pc:spChg>
        <pc:spChg chg="mod">
          <ac:chgData name="Siniša Vuksan" userId="3af124f9-b8e7-46e3-9422-21ae1d17ac0b" providerId="ADAL" clId="{F86D59F9-0027-4E69-9178-BCC56721AC42}" dt="2021-08-30T13:52:18.568" v="2228" actId="20577"/>
          <ac:spMkLst>
            <pc:docMk/>
            <pc:sldMk cId="517848177" sldId="494"/>
            <ac:spMk id="7" creationId="{0256D9EB-C20B-45FA-9F3D-124012366C9E}"/>
          </ac:spMkLst>
        </pc:spChg>
        <pc:spChg chg="mod">
          <ac:chgData name="Siniša Vuksan" userId="3af124f9-b8e7-46e3-9422-21ae1d17ac0b" providerId="ADAL" clId="{F86D59F9-0027-4E69-9178-BCC56721AC42}" dt="2021-08-30T13:56:39.443" v="2279" actId="20577"/>
          <ac:spMkLst>
            <pc:docMk/>
            <pc:sldMk cId="517848177" sldId="494"/>
            <ac:spMk id="8" creationId="{BFDC20B5-2A68-49A0-AAEC-9204A3300DEC}"/>
          </ac:spMkLst>
        </pc:spChg>
        <pc:spChg chg="mod">
          <ac:chgData name="Siniša Vuksan" userId="3af124f9-b8e7-46e3-9422-21ae1d17ac0b" providerId="ADAL" clId="{F86D59F9-0027-4E69-9178-BCC56721AC42}" dt="2021-08-30T13:56:46.191" v="2290" actId="20577"/>
          <ac:spMkLst>
            <pc:docMk/>
            <pc:sldMk cId="517848177" sldId="494"/>
            <ac:spMk id="9" creationId="{B6F271AD-8588-4092-AB45-666412DA3574}"/>
          </ac:spMkLst>
        </pc:spChg>
        <pc:spChg chg="mod">
          <ac:chgData name="Siniša Vuksan" userId="3af124f9-b8e7-46e3-9422-21ae1d17ac0b" providerId="ADAL" clId="{F86D59F9-0027-4E69-9178-BCC56721AC42}" dt="2021-08-30T13:56:50.302" v="2295" actId="20577"/>
          <ac:spMkLst>
            <pc:docMk/>
            <pc:sldMk cId="517848177" sldId="494"/>
            <ac:spMk id="10" creationId="{FE092354-24EF-4F73-AA97-B230650C75BD}"/>
          </ac:spMkLst>
        </pc:spChg>
        <pc:spChg chg="mod">
          <ac:chgData name="Siniša Vuksan" userId="3af124f9-b8e7-46e3-9422-21ae1d17ac0b" providerId="ADAL" clId="{F86D59F9-0027-4E69-9178-BCC56721AC42}" dt="2021-08-30T13:56:58.740" v="2307" actId="20577"/>
          <ac:spMkLst>
            <pc:docMk/>
            <pc:sldMk cId="517848177" sldId="494"/>
            <ac:spMk id="11" creationId="{5DBFB585-53C4-457F-8B02-73989C3A4C52}"/>
          </ac:spMkLst>
        </pc:spChg>
        <pc:spChg chg="mod">
          <ac:chgData name="Siniša Vuksan" userId="3af124f9-b8e7-46e3-9422-21ae1d17ac0b" providerId="ADAL" clId="{F86D59F9-0027-4E69-9178-BCC56721AC42}" dt="2021-08-30T13:57:07.099" v="2314" actId="20577"/>
          <ac:spMkLst>
            <pc:docMk/>
            <pc:sldMk cId="517848177" sldId="494"/>
            <ac:spMk id="12" creationId="{0C39A72E-CFF3-48B8-89D0-819131831B47}"/>
          </ac:spMkLst>
        </pc:spChg>
        <pc:spChg chg="mod">
          <ac:chgData name="Siniša Vuksan" userId="3af124f9-b8e7-46e3-9422-21ae1d17ac0b" providerId="ADAL" clId="{F86D59F9-0027-4E69-9178-BCC56721AC42}" dt="2021-08-30T13:57:14.659" v="2325" actId="20577"/>
          <ac:spMkLst>
            <pc:docMk/>
            <pc:sldMk cId="517848177" sldId="494"/>
            <ac:spMk id="13" creationId="{7ABB5406-B1B1-466E-8077-A7B9BBA8FF6C}"/>
          </ac:spMkLst>
        </pc:spChg>
        <pc:spChg chg="del">
          <ac:chgData name="Siniša Vuksan" userId="3af124f9-b8e7-46e3-9422-21ae1d17ac0b" providerId="ADAL" clId="{F86D59F9-0027-4E69-9178-BCC56721AC42}" dt="2021-08-30T13:54:19.972" v="2231" actId="478"/>
          <ac:spMkLst>
            <pc:docMk/>
            <pc:sldMk cId="517848177" sldId="494"/>
            <ac:spMk id="14" creationId="{42FCE229-8671-47C7-9826-50D294865FC1}"/>
          </ac:spMkLst>
        </pc:spChg>
        <pc:spChg chg="add mod">
          <ac:chgData name="Siniša Vuksan" userId="3af124f9-b8e7-46e3-9422-21ae1d17ac0b" providerId="ADAL" clId="{F86D59F9-0027-4E69-9178-BCC56721AC42}" dt="2021-08-30T13:57:22.029" v="2329" actId="20577"/>
          <ac:spMkLst>
            <pc:docMk/>
            <pc:sldMk cId="517848177" sldId="494"/>
            <ac:spMk id="15" creationId="{0F904B44-3A73-43F7-BDCB-A6FDC7A3C8C6}"/>
          </ac:spMkLst>
        </pc:spChg>
        <pc:spChg chg="add mod">
          <ac:chgData name="Siniša Vuksan" userId="3af124f9-b8e7-46e3-9422-21ae1d17ac0b" providerId="ADAL" clId="{F86D59F9-0027-4E69-9178-BCC56721AC42}" dt="2021-08-30T13:57:32.017" v="2348" actId="20577"/>
          <ac:spMkLst>
            <pc:docMk/>
            <pc:sldMk cId="517848177" sldId="494"/>
            <ac:spMk id="16" creationId="{DFC502B8-50D6-443B-8D4E-0BD7A395EAC3}"/>
          </ac:spMkLst>
        </pc:spChg>
        <pc:spChg chg="add mod">
          <ac:chgData name="Siniša Vuksan" userId="3af124f9-b8e7-46e3-9422-21ae1d17ac0b" providerId="ADAL" clId="{F86D59F9-0027-4E69-9178-BCC56721AC42}" dt="2021-08-30T13:57:35.214" v="2350" actId="20577"/>
          <ac:spMkLst>
            <pc:docMk/>
            <pc:sldMk cId="517848177" sldId="494"/>
            <ac:spMk id="17" creationId="{A8FF69F3-8B7D-4B08-A597-FAF70D04E42C}"/>
          </ac:spMkLst>
        </pc:spChg>
        <pc:spChg chg="add mod">
          <ac:chgData name="Siniša Vuksan" userId="3af124f9-b8e7-46e3-9422-21ae1d17ac0b" providerId="ADAL" clId="{F86D59F9-0027-4E69-9178-BCC56721AC42}" dt="2021-08-30T13:57:48.329" v="2370" actId="20577"/>
          <ac:spMkLst>
            <pc:docMk/>
            <pc:sldMk cId="517848177" sldId="494"/>
            <ac:spMk id="18" creationId="{27645777-B954-4C4E-9B7F-F030B02FFB84}"/>
          </ac:spMkLst>
        </pc:spChg>
        <pc:spChg chg="add del">
          <ac:chgData name="Siniša Vuksan" userId="3af124f9-b8e7-46e3-9422-21ae1d17ac0b" providerId="ADAL" clId="{F86D59F9-0027-4E69-9178-BCC56721AC42}" dt="2021-08-30T13:57:18.551" v="2327"/>
          <ac:spMkLst>
            <pc:docMk/>
            <pc:sldMk cId="517848177" sldId="494"/>
            <ac:spMk id="19" creationId="{FBC883C6-0C66-48A6-864F-92FCC39A1D0A}"/>
          </ac:spMkLst>
        </pc:spChg>
        <pc:picChg chg="mod">
          <ac:chgData name="Siniša Vuksan" userId="3af124f9-b8e7-46e3-9422-21ae1d17ac0b" providerId="ADAL" clId="{F86D59F9-0027-4E69-9178-BCC56721AC42}" dt="2021-08-30T13:57:04.168" v="2309" actId="1076"/>
          <ac:picMkLst>
            <pc:docMk/>
            <pc:sldMk cId="517848177" sldId="494"/>
            <ac:picMk id="2" creationId="{79AB126F-5218-4223-8FB3-6BD5D18FF2B3}"/>
          </ac:picMkLst>
        </pc:picChg>
        <pc:picChg chg="mod">
          <ac:chgData name="Siniša Vuksan" userId="3af124f9-b8e7-46e3-9422-21ae1d17ac0b" providerId="ADAL" clId="{F86D59F9-0027-4E69-9178-BCC56721AC42}" dt="2021-08-30T13:52:39.697" v="2229" actId="14826"/>
          <ac:picMkLst>
            <pc:docMk/>
            <pc:sldMk cId="517848177" sldId="494"/>
            <ac:picMk id="4" creationId="{1B2619D9-4F98-4A11-8FFE-57C7EB1F529A}"/>
          </ac:picMkLst>
        </pc:picChg>
      </pc:sldChg>
      <pc:sldChg chg="modSp add ord modAnim">
        <pc:chgData name="Siniša Vuksan" userId="3af124f9-b8e7-46e3-9422-21ae1d17ac0b" providerId="ADAL" clId="{F86D59F9-0027-4E69-9178-BCC56721AC42}" dt="2021-08-30T14:13:04.784" v="2900" actId="1076"/>
        <pc:sldMkLst>
          <pc:docMk/>
          <pc:sldMk cId="258843597" sldId="495"/>
        </pc:sldMkLst>
        <pc:spChg chg="mod">
          <ac:chgData name="Siniša Vuksan" userId="3af124f9-b8e7-46e3-9422-21ae1d17ac0b" providerId="ADAL" clId="{F86D59F9-0027-4E69-9178-BCC56721AC42}" dt="2021-08-30T14:13:00.849" v="2898" actId="1076"/>
          <ac:spMkLst>
            <pc:docMk/>
            <pc:sldMk cId="258843597" sldId="495"/>
            <ac:spMk id="6" creationId="{010AB125-9086-4261-98B4-FC5A0801347C}"/>
          </ac:spMkLst>
        </pc:spChg>
        <pc:picChg chg="mod">
          <ac:chgData name="Siniša Vuksan" userId="3af124f9-b8e7-46e3-9422-21ae1d17ac0b" providerId="ADAL" clId="{F86D59F9-0027-4E69-9178-BCC56721AC42}" dt="2021-08-30T14:13:04.784" v="2900" actId="1076"/>
          <ac:picMkLst>
            <pc:docMk/>
            <pc:sldMk cId="258843597" sldId="495"/>
            <ac:picMk id="2" creationId="{B69E1C10-ACFD-49C4-B019-6B92ED78F85E}"/>
          </ac:picMkLst>
        </pc:picChg>
        <pc:picChg chg="mod">
          <ac:chgData name="Siniša Vuksan" userId="3af124f9-b8e7-46e3-9422-21ae1d17ac0b" providerId="ADAL" clId="{F86D59F9-0027-4E69-9178-BCC56721AC42}" dt="2021-08-30T14:01:25.174" v="2389" actId="14826"/>
          <ac:picMkLst>
            <pc:docMk/>
            <pc:sldMk cId="258843597" sldId="495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F86D59F9-0027-4E69-9178-BCC56721AC42}" dt="2021-08-30T14:10:56.134" v="2681"/>
        <pc:sldMkLst>
          <pc:docMk/>
          <pc:sldMk cId="2925146065" sldId="496"/>
        </pc:sldMkLst>
        <pc:spChg chg="add mod">
          <ac:chgData name="Siniša Vuksan" userId="3af124f9-b8e7-46e3-9422-21ae1d17ac0b" providerId="ADAL" clId="{F86D59F9-0027-4E69-9178-BCC56721AC42}" dt="2021-08-30T14:07:46.348" v="2532" actId="20577"/>
          <ac:spMkLst>
            <pc:docMk/>
            <pc:sldMk cId="2925146065" sldId="496"/>
            <ac:spMk id="5" creationId="{2875DCA4-8D0F-404E-8F5A-D5BF66825313}"/>
          </ac:spMkLst>
        </pc:spChg>
        <pc:spChg chg="mod">
          <ac:chgData name="Siniša Vuksan" userId="3af124f9-b8e7-46e3-9422-21ae1d17ac0b" providerId="ADAL" clId="{F86D59F9-0027-4E69-9178-BCC56721AC42}" dt="2021-08-30T14:06:26.582" v="2454" actId="1076"/>
          <ac:spMkLst>
            <pc:docMk/>
            <pc:sldMk cId="2925146065" sldId="496"/>
            <ac:spMk id="6" creationId="{010AB125-9086-4261-98B4-FC5A0801347C}"/>
          </ac:spMkLst>
        </pc:spChg>
        <pc:spChg chg="add mod">
          <ac:chgData name="Siniša Vuksan" userId="3af124f9-b8e7-46e3-9422-21ae1d17ac0b" providerId="ADAL" clId="{F86D59F9-0027-4E69-9178-BCC56721AC42}" dt="2021-08-30T14:07:56.788" v="2550" actId="20577"/>
          <ac:spMkLst>
            <pc:docMk/>
            <pc:sldMk cId="2925146065" sldId="496"/>
            <ac:spMk id="7" creationId="{3718103B-AA36-4499-AF4D-A22147EFB835}"/>
          </ac:spMkLst>
        </pc:spChg>
        <pc:spChg chg="add mod">
          <ac:chgData name="Siniša Vuksan" userId="3af124f9-b8e7-46e3-9422-21ae1d17ac0b" providerId="ADAL" clId="{F86D59F9-0027-4E69-9178-BCC56721AC42}" dt="2021-08-30T14:08:35.757" v="2581" actId="20577"/>
          <ac:spMkLst>
            <pc:docMk/>
            <pc:sldMk cId="2925146065" sldId="496"/>
            <ac:spMk id="8" creationId="{04941537-E6F8-4A9F-BC5C-214A29F690F8}"/>
          </ac:spMkLst>
        </pc:spChg>
        <pc:spChg chg="add mod">
          <ac:chgData name="Siniša Vuksan" userId="3af124f9-b8e7-46e3-9422-21ae1d17ac0b" providerId="ADAL" clId="{F86D59F9-0027-4E69-9178-BCC56721AC42}" dt="2021-08-30T14:08:48.627" v="2598" actId="20577"/>
          <ac:spMkLst>
            <pc:docMk/>
            <pc:sldMk cId="2925146065" sldId="496"/>
            <ac:spMk id="9" creationId="{BC7055FD-E1DC-4B85-A220-9592E3975B5F}"/>
          </ac:spMkLst>
        </pc:spChg>
        <pc:spChg chg="add mod">
          <ac:chgData name="Siniša Vuksan" userId="3af124f9-b8e7-46e3-9422-21ae1d17ac0b" providerId="ADAL" clId="{F86D59F9-0027-4E69-9178-BCC56721AC42}" dt="2021-08-30T14:08:56.768" v="2610" actId="20577"/>
          <ac:spMkLst>
            <pc:docMk/>
            <pc:sldMk cId="2925146065" sldId="496"/>
            <ac:spMk id="10" creationId="{BA1C7F02-A61B-41C0-888F-719F004A9C49}"/>
          </ac:spMkLst>
        </pc:spChg>
        <pc:spChg chg="add mod">
          <ac:chgData name="Siniša Vuksan" userId="3af124f9-b8e7-46e3-9422-21ae1d17ac0b" providerId="ADAL" clId="{F86D59F9-0027-4E69-9178-BCC56721AC42}" dt="2021-08-30T14:09:04.239" v="2621" actId="20577"/>
          <ac:spMkLst>
            <pc:docMk/>
            <pc:sldMk cId="2925146065" sldId="496"/>
            <ac:spMk id="11" creationId="{74CAEB0D-164D-45A5-B2C4-43E1EA9EBF41}"/>
          </ac:spMkLst>
        </pc:spChg>
        <pc:spChg chg="add mod">
          <ac:chgData name="Siniša Vuksan" userId="3af124f9-b8e7-46e3-9422-21ae1d17ac0b" providerId="ADAL" clId="{F86D59F9-0027-4E69-9178-BCC56721AC42}" dt="2021-08-30T14:09:14.553" v="2643" actId="20577"/>
          <ac:spMkLst>
            <pc:docMk/>
            <pc:sldMk cId="2925146065" sldId="496"/>
            <ac:spMk id="12" creationId="{3EF50F95-745C-4C28-8767-E6625CD4CB79}"/>
          </ac:spMkLst>
        </pc:spChg>
        <pc:spChg chg="add mod">
          <ac:chgData name="Siniša Vuksan" userId="3af124f9-b8e7-46e3-9422-21ae1d17ac0b" providerId="ADAL" clId="{F86D59F9-0027-4E69-9178-BCC56721AC42}" dt="2021-08-30T14:09:47.797" v="2656" actId="20577"/>
          <ac:spMkLst>
            <pc:docMk/>
            <pc:sldMk cId="2925146065" sldId="496"/>
            <ac:spMk id="13" creationId="{CC0ECB0C-3919-48C7-B89B-0EEDFAA66461}"/>
          </ac:spMkLst>
        </pc:spChg>
        <pc:spChg chg="add mod">
          <ac:chgData name="Siniša Vuksan" userId="3af124f9-b8e7-46e3-9422-21ae1d17ac0b" providerId="ADAL" clId="{F86D59F9-0027-4E69-9178-BCC56721AC42}" dt="2021-08-30T14:09:56.425" v="2668" actId="20577"/>
          <ac:spMkLst>
            <pc:docMk/>
            <pc:sldMk cId="2925146065" sldId="496"/>
            <ac:spMk id="14" creationId="{E45D2A5C-CAA5-4BAB-983F-6EA8475AF08C}"/>
          </ac:spMkLst>
        </pc:spChg>
        <pc:spChg chg="add mod">
          <ac:chgData name="Siniša Vuksan" userId="3af124f9-b8e7-46e3-9422-21ae1d17ac0b" providerId="ADAL" clId="{F86D59F9-0027-4E69-9178-BCC56721AC42}" dt="2021-08-30T14:10:06.604" v="2680" actId="20577"/>
          <ac:spMkLst>
            <pc:docMk/>
            <pc:sldMk cId="2925146065" sldId="496"/>
            <ac:spMk id="15" creationId="{4ED521AB-0105-42DC-89D3-88DDC34CC98A}"/>
          </ac:spMkLst>
        </pc:spChg>
        <pc:picChg chg="mod">
          <ac:chgData name="Siniša Vuksan" userId="3af124f9-b8e7-46e3-9422-21ae1d17ac0b" providerId="ADAL" clId="{F86D59F9-0027-4E69-9178-BCC56721AC42}" dt="2021-08-30T14:06:30.192" v="2458" actId="1036"/>
          <ac:picMkLst>
            <pc:docMk/>
            <pc:sldMk cId="2925146065" sldId="496"/>
            <ac:picMk id="2" creationId="{B69E1C10-ACFD-49C4-B019-6B92ED78F85E}"/>
          </ac:picMkLst>
        </pc:picChg>
        <pc:picChg chg="mod">
          <ac:chgData name="Siniša Vuksan" userId="3af124f9-b8e7-46e3-9422-21ae1d17ac0b" providerId="ADAL" clId="{F86D59F9-0027-4E69-9178-BCC56721AC42}" dt="2021-08-30T14:01:29.142" v="2390" actId="14826"/>
          <ac:picMkLst>
            <pc:docMk/>
            <pc:sldMk cId="2925146065" sldId="496"/>
            <ac:picMk id="4" creationId="{1B2619D9-4F98-4A11-8FFE-57C7EB1F529A}"/>
          </ac:picMkLst>
        </pc:picChg>
      </pc:sldChg>
      <pc:sldChg chg="modSp add ord">
        <pc:chgData name="Siniša Vuksan" userId="3af124f9-b8e7-46e3-9422-21ae1d17ac0b" providerId="ADAL" clId="{F86D59F9-0027-4E69-9178-BCC56721AC42}" dt="2021-08-30T14:19:42.758" v="3671"/>
        <pc:sldMkLst>
          <pc:docMk/>
          <pc:sldMk cId="3491789424" sldId="497"/>
        </pc:sldMkLst>
        <pc:spChg chg="mod">
          <ac:chgData name="Siniša Vuksan" userId="3af124f9-b8e7-46e3-9422-21ae1d17ac0b" providerId="ADAL" clId="{F86D59F9-0027-4E69-9178-BCC56721AC42}" dt="2021-08-30T14:19:38.793" v="3670" actId="1035"/>
          <ac:spMkLst>
            <pc:docMk/>
            <pc:sldMk cId="3491789424" sldId="497"/>
            <ac:spMk id="6" creationId="{010AB125-9086-4261-98B4-FC5A0801347C}"/>
          </ac:spMkLst>
        </pc:spChg>
        <pc:spChg chg="mod">
          <ac:chgData name="Siniša Vuksan" userId="3af124f9-b8e7-46e3-9422-21ae1d17ac0b" providerId="ADAL" clId="{F86D59F9-0027-4E69-9178-BCC56721AC42}" dt="2021-08-30T14:14:23.715" v="2904" actId="20577"/>
          <ac:spMkLst>
            <pc:docMk/>
            <pc:sldMk cId="3491789424" sldId="497"/>
            <ac:spMk id="7" creationId="{0256D9EB-C20B-45FA-9F3D-124012366C9E}"/>
          </ac:spMkLst>
        </pc:spChg>
        <pc:picChg chg="mod">
          <ac:chgData name="Siniša Vuksan" userId="3af124f9-b8e7-46e3-9422-21ae1d17ac0b" providerId="ADAL" clId="{F86D59F9-0027-4E69-9178-BCC56721AC42}" dt="2021-08-30T14:19:24.826" v="3662" actId="1076"/>
          <ac:picMkLst>
            <pc:docMk/>
            <pc:sldMk cId="3491789424" sldId="497"/>
            <ac:picMk id="2" creationId="{79AB126F-5218-4223-8FB3-6BD5D18FF2B3}"/>
          </ac:picMkLst>
        </pc:picChg>
        <pc:picChg chg="mod">
          <ac:chgData name="Siniša Vuksan" userId="3af124f9-b8e7-46e3-9422-21ae1d17ac0b" providerId="ADAL" clId="{F86D59F9-0027-4E69-9178-BCC56721AC42}" dt="2021-08-30T14:14:21.510" v="2902" actId="14826"/>
          <ac:picMkLst>
            <pc:docMk/>
            <pc:sldMk cId="3491789424" sldId="497"/>
            <ac:picMk id="4" creationId="{1B2619D9-4F98-4A11-8FFE-57C7EB1F529A}"/>
          </ac:picMkLst>
        </pc:picChg>
      </pc:sldChg>
      <pc:sldChg chg="delSp modSp add delAnim">
        <pc:chgData name="Siniša Vuksan" userId="3af124f9-b8e7-46e3-9422-21ae1d17ac0b" providerId="ADAL" clId="{F86D59F9-0027-4E69-9178-BCC56721AC42}" dt="2021-08-30T14:29:00.528" v="3788" actId="1035"/>
        <pc:sldMkLst>
          <pc:docMk/>
          <pc:sldMk cId="883572280" sldId="498"/>
        </pc:sldMkLst>
        <pc:spChg chg="mod">
          <ac:chgData name="Siniša Vuksan" userId="3af124f9-b8e7-46e3-9422-21ae1d17ac0b" providerId="ADAL" clId="{F86D59F9-0027-4E69-9178-BCC56721AC42}" dt="2021-08-30T14:28:14.518" v="3777" actId="20577"/>
          <ac:spMkLst>
            <pc:docMk/>
            <pc:sldMk cId="883572280" sldId="498"/>
            <ac:spMk id="6" creationId="{010AB125-9086-4261-98B4-FC5A0801347C}"/>
          </ac:spMkLst>
        </pc:spChg>
        <pc:spChg chg="mod">
          <ac:chgData name="Siniša Vuksan" userId="3af124f9-b8e7-46e3-9422-21ae1d17ac0b" providerId="ADAL" clId="{F86D59F9-0027-4E69-9178-BCC56721AC42}" dt="2021-08-30T14:27:01.199" v="3722" actId="20577"/>
          <ac:spMkLst>
            <pc:docMk/>
            <pc:sldMk cId="883572280" sldId="498"/>
            <ac:spMk id="7" creationId="{0256D9EB-C20B-45FA-9F3D-124012366C9E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8" creationId="{BFDC20B5-2A68-49A0-AAEC-9204A3300DEC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9" creationId="{B6F271AD-8588-4092-AB45-666412DA3574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0" creationId="{FE092354-24EF-4F73-AA97-B230650C75BD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1" creationId="{5DBFB585-53C4-457F-8B02-73989C3A4C52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2" creationId="{0C39A72E-CFF3-48B8-89D0-819131831B47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3" creationId="{7ABB5406-B1B1-466E-8077-A7B9BBA8FF6C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5" creationId="{0F904B44-3A73-43F7-BDCB-A6FDC7A3C8C6}"/>
          </ac:spMkLst>
        </pc:spChg>
        <pc:spChg chg="del">
          <ac:chgData name="Siniša Vuksan" userId="3af124f9-b8e7-46e3-9422-21ae1d17ac0b" providerId="ADAL" clId="{F86D59F9-0027-4E69-9178-BCC56721AC42}" dt="2021-08-30T14:26:33.835" v="3719" actId="478"/>
          <ac:spMkLst>
            <pc:docMk/>
            <pc:sldMk cId="883572280" sldId="498"/>
            <ac:spMk id="16" creationId="{DFC502B8-50D6-443B-8D4E-0BD7A395EAC3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7" creationId="{A8FF69F3-8B7D-4B08-A597-FAF70D04E42C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8" creationId="{27645777-B954-4C4E-9B7F-F030B02FFB84}"/>
          </ac:spMkLst>
        </pc:spChg>
        <pc:picChg chg="mod">
          <ac:chgData name="Siniša Vuksan" userId="3af124f9-b8e7-46e3-9422-21ae1d17ac0b" providerId="ADAL" clId="{F86D59F9-0027-4E69-9178-BCC56721AC42}" dt="2021-08-30T14:29:00.528" v="3788" actId="1035"/>
          <ac:picMkLst>
            <pc:docMk/>
            <pc:sldMk cId="883572280" sldId="498"/>
            <ac:picMk id="2" creationId="{79AB126F-5218-4223-8FB3-6BD5D18FF2B3}"/>
          </ac:picMkLst>
        </pc:picChg>
        <pc:picChg chg="mod">
          <ac:chgData name="Siniša Vuksan" userId="3af124f9-b8e7-46e3-9422-21ae1d17ac0b" providerId="ADAL" clId="{F86D59F9-0027-4E69-9178-BCC56721AC42}" dt="2021-08-30T14:28:54.089" v="3782" actId="14826"/>
          <ac:picMkLst>
            <pc:docMk/>
            <pc:sldMk cId="883572280" sldId="498"/>
            <ac:picMk id="4" creationId="{1B2619D9-4F98-4A11-8FFE-57C7EB1F529A}"/>
          </ac:picMkLst>
        </pc:picChg>
      </pc:sldChg>
      <pc:sldChg chg="modSp add">
        <pc:chgData name="Siniša Vuksan" userId="3af124f9-b8e7-46e3-9422-21ae1d17ac0b" providerId="ADAL" clId="{F86D59F9-0027-4E69-9178-BCC56721AC42}" dt="2021-08-30T14:41:00.943" v="3985" actId="313"/>
        <pc:sldMkLst>
          <pc:docMk/>
          <pc:sldMk cId="2251042470" sldId="499"/>
        </pc:sldMkLst>
        <pc:spChg chg="mod">
          <ac:chgData name="Siniša Vuksan" userId="3af124f9-b8e7-46e3-9422-21ae1d17ac0b" providerId="ADAL" clId="{F86D59F9-0027-4E69-9178-BCC56721AC42}" dt="2021-08-30T14:41:00.943" v="3985" actId="313"/>
          <ac:spMkLst>
            <pc:docMk/>
            <pc:sldMk cId="2251042470" sldId="499"/>
            <ac:spMk id="6" creationId="{010AB125-9086-4261-98B4-FC5A0801347C}"/>
          </ac:spMkLst>
        </pc:spChg>
        <pc:picChg chg="mod">
          <ac:chgData name="Siniša Vuksan" userId="3af124f9-b8e7-46e3-9422-21ae1d17ac0b" providerId="ADAL" clId="{F86D59F9-0027-4E69-9178-BCC56721AC42}" dt="2021-08-30T14:40:53.985" v="3983" actId="1076"/>
          <ac:picMkLst>
            <pc:docMk/>
            <pc:sldMk cId="2251042470" sldId="499"/>
            <ac:picMk id="2" creationId="{B69E1C10-ACFD-49C4-B019-6B92ED78F85E}"/>
          </ac:picMkLst>
        </pc:picChg>
        <pc:picChg chg="mod">
          <ac:chgData name="Siniša Vuksan" userId="3af124f9-b8e7-46e3-9422-21ae1d17ac0b" providerId="ADAL" clId="{F86D59F9-0027-4E69-9178-BCC56721AC42}" dt="2021-08-30T14:36:58.464" v="3791" actId="14826"/>
          <ac:picMkLst>
            <pc:docMk/>
            <pc:sldMk cId="2251042470" sldId="499"/>
            <ac:picMk id="4" creationId="{1B2619D9-4F98-4A11-8FFE-57C7EB1F529A}"/>
          </ac:picMkLst>
        </pc:picChg>
      </pc:sldChg>
      <pc:sldChg chg="delSp add del ord delAnim">
        <pc:chgData name="Siniša Vuksan" userId="3af124f9-b8e7-46e3-9422-21ae1d17ac0b" providerId="ADAL" clId="{F86D59F9-0027-4E69-9178-BCC56721AC42}" dt="2021-08-30T14:33:30.614" v="3789" actId="2696"/>
        <pc:sldMkLst>
          <pc:docMk/>
          <pc:sldMk cId="2567517707" sldId="499"/>
        </pc:sldMkLst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5" creationId="{2875DCA4-8D0F-404E-8F5A-D5BF66825313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7" creationId="{3718103B-AA36-4499-AF4D-A22147EFB835}"/>
          </ac:spMkLst>
        </pc:spChg>
        <pc:spChg chg="del">
          <ac:chgData name="Siniša Vuksan" userId="3af124f9-b8e7-46e3-9422-21ae1d17ac0b" providerId="ADAL" clId="{F86D59F9-0027-4E69-9178-BCC56721AC42}" dt="2021-08-30T14:28:28.692" v="3780" actId="478"/>
          <ac:spMkLst>
            <pc:docMk/>
            <pc:sldMk cId="2567517707" sldId="499"/>
            <ac:spMk id="8" creationId="{04941537-E6F8-4A9F-BC5C-214A29F690F8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9" creationId="{BC7055FD-E1DC-4B85-A220-9592E3975B5F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10" creationId="{BA1C7F02-A61B-41C0-888F-719F004A9C49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11" creationId="{74CAEB0D-164D-45A5-B2C4-43E1EA9EBF41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12" creationId="{3EF50F95-745C-4C28-8767-E6625CD4CB79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13" creationId="{CC0ECB0C-3919-48C7-B89B-0EEDFAA66461}"/>
          </ac:spMkLst>
        </pc:spChg>
        <pc:spChg chg="del">
          <ac:chgData name="Siniša Vuksan" userId="3af124f9-b8e7-46e3-9422-21ae1d17ac0b" providerId="ADAL" clId="{F86D59F9-0027-4E69-9178-BCC56721AC42}" dt="2021-08-30T14:28:26.567" v="3779" actId="478"/>
          <ac:spMkLst>
            <pc:docMk/>
            <pc:sldMk cId="2567517707" sldId="499"/>
            <ac:spMk id="14" creationId="{E45D2A5C-CAA5-4BAB-983F-6EA8475AF08C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15" creationId="{4ED521AB-0105-42DC-89D3-88DDC34CC98A}"/>
          </ac:spMkLst>
        </pc:spChg>
      </pc:sldChg>
    </pc:docChg>
  </pc:docChgLst>
  <pc:docChgLst>
    <pc:chgData name="Siniša ᵀᴴᴱ ᴼᴿᴵᴳᴵᴻᴬᴸ Wolfenstein" userId="215f646470bc261a" providerId="LiveId" clId="{B337BC4F-8DF7-4899-9594-FD1D2B81334B}"/>
  </pc:docChgLst>
  <pc:docChgLst>
    <pc:chgData name="Siniša Vuksan" userId="3af124f9-b8e7-46e3-9422-21ae1d17ac0b" providerId="ADAL" clId="{D6F7B15F-22FF-425B-B979-1D15F7CB28F4}"/>
    <pc:docChg chg="undo custSel addSld delSld modSld sldOrd">
      <pc:chgData name="Siniša Vuksan" userId="3af124f9-b8e7-46e3-9422-21ae1d17ac0b" providerId="ADAL" clId="{D6F7B15F-22FF-425B-B979-1D15F7CB28F4}" dt="2021-08-29T11:40:46.508" v="3766" actId="2696"/>
      <pc:docMkLst>
        <pc:docMk/>
      </pc:docMkLst>
      <pc:sldChg chg="modSp setBg">
        <pc:chgData name="Siniša Vuksan" userId="3af124f9-b8e7-46e3-9422-21ae1d17ac0b" providerId="ADAL" clId="{D6F7B15F-22FF-425B-B979-1D15F7CB28F4}" dt="2021-08-28T09:42:26.919" v="308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D6F7B15F-22FF-425B-B979-1D15F7CB28F4}" dt="2021-08-28T09:42:20.573" v="298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D6F7B15F-22FF-425B-B979-1D15F7CB28F4}" dt="2021-08-28T09:42:26.919" v="308" actId="20577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D6F7B15F-22FF-425B-B979-1D15F7CB28F4}" dt="2021-08-28T09:41:39.201" v="284" actId="14826"/>
          <ac:picMkLst>
            <pc:docMk/>
            <pc:sldMk cId="1473559465" sldId="256"/>
            <ac:picMk id="4" creationId="{BBF4E359-F972-4AC7-A8E6-4578E918FA28}"/>
          </ac:picMkLst>
        </pc:picChg>
      </pc:sldChg>
      <pc:sldChg chg="addSp modSp ord modAnim">
        <pc:chgData name="Siniša Vuksan" userId="3af124f9-b8e7-46e3-9422-21ae1d17ac0b" providerId="ADAL" clId="{D6F7B15F-22FF-425B-B979-1D15F7CB28F4}" dt="2021-08-28T10:26:30.203" v="1531"/>
        <pc:sldMkLst>
          <pc:docMk/>
          <pc:sldMk cId="386841859" sldId="436"/>
        </pc:sldMkLst>
        <pc:spChg chg="mod">
          <ac:chgData name="Siniša Vuksan" userId="3af124f9-b8e7-46e3-9422-21ae1d17ac0b" providerId="ADAL" clId="{D6F7B15F-22FF-425B-B979-1D15F7CB28F4}" dt="2021-08-28T10:22:41.749" v="1528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8T10:15:39.382" v="1257" actId="20577"/>
          <ac:spMkLst>
            <pc:docMk/>
            <pc:sldMk cId="386841859" sldId="436"/>
            <ac:spMk id="7" creationId="{0256D9EB-C20B-45FA-9F3D-124012366C9E}"/>
          </ac:spMkLst>
        </pc:spChg>
        <pc:spChg chg="add mod">
          <ac:chgData name="Siniša Vuksan" userId="3af124f9-b8e7-46e3-9422-21ae1d17ac0b" providerId="ADAL" clId="{D6F7B15F-22FF-425B-B979-1D15F7CB28F4}" dt="2021-08-28T10:22:50.417" v="1530" actId="20577"/>
          <ac:spMkLst>
            <pc:docMk/>
            <pc:sldMk cId="386841859" sldId="436"/>
            <ac:spMk id="8" creationId="{A9140E20-399B-44D7-A17A-5ED03BB41DC0}"/>
          </ac:spMkLst>
        </pc:spChg>
        <pc:picChg chg="mod">
          <ac:chgData name="Siniša Vuksan" userId="3af124f9-b8e7-46e3-9422-21ae1d17ac0b" providerId="ADAL" clId="{D6F7B15F-22FF-425B-B979-1D15F7CB28F4}" dt="2021-08-28T10:17:05.697" v="1262" actId="14100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8T10:15:23.889" v="1253" actId="1076"/>
          <ac:picMkLst>
            <pc:docMk/>
            <pc:sldMk cId="386841859" sldId="436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D6F7B15F-22FF-425B-B979-1D15F7CB28F4}" dt="2021-08-28T10:22:29.672" v="1527" actId="14100"/>
          <ac:picMkLst>
            <pc:docMk/>
            <pc:sldMk cId="386841859" sldId="436"/>
            <ac:picMk id="9" creationId="{AADD66E0-6FBF-4BC7-9ED8-276C2D6AA6C0}"/>
          </ac:picMkLst>
        </pc:picChg>
      </pc:sldChg>
      <pc:sldChg chg="modSp ord modAnim">
        <pc:chgData name="Siniša Vuksan" userId="3af124f9-b8e7-46e3-9422-21ae1d17ac0b" providerId="ADAL" clId="{D6F7B15F-22FF-425B-B979-1D15F7CB28F4}" dt="2021-08-28T10:36:23.766" v="1763"/>
        <pc:sldMkLst>
          <pc:docMk/>
          <pc:sldMk cId="369717677" sldId="440"/>
        </pc:sldMkLst>
        <pc:spChg chg="mod">
          <ac:chgData name="Siniša Vuksan" userId="3af124f9-b8e7-46e3-9422-21ae1d17ac0b" providerId="ADAL" clId="{D6F7B15F-22FF-425B-B979-1D15F7CB28F4}" dt="2021-08-28T10:36:20.591" v="1762" actId="14100"/>
          <ac:spMkLst>
            <pc:docMk/>
            <pc:sldMk cId="369717677" sldId="440"/>
            <ac:spMk id="6" creationId="{010AB125-9086-4261-98B4-FC5A0801347C}"/>
          </ac:spMkLst>
        </pc:spChg>
        <pc:picChg chg="mod">
          <ac:chgData name="Siniša Vuksan" userId="3af124f9-b8e7-46e3-9422-21ae1d17ac0b" providerId="ADAL" clId="{D6F7B15F-22FF-425B-B979-1D15F7CB28F4}" dt="2021-08-28T10:30:56.834" v="1544" actId="1035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D6F7B15F-22FF-425B-B979-1D15F7CB28F4}" dt="2021-08-28T10:28:12.795" v="1537" actId="14100"/>
          <ac:picMkLst>
            <pc:docMk/>
            <pc:sldMk cId="369717677" sldId="440"/>
            <ac:picMk id="4" creationId="{1B2619D9-4F98-4A11-8FFE-57C7EB1F529A}"/>
          </ac:picMkLst>
        </pc:picChg>
      </pc:sldChg>
      <pc:sldChg chg="modSp ord">
        <pc:chgData name="Siniša Vuksan" userId="3af124f9-b8e7-46e3-9422-21ae1d17ac0b" providerId="ADAL" clId="{D6F7B15F-22FF-425B-B979-1D15F7CB28F4}" dt="2021-08-29T11:40:12.749" v="3765"/>
        <pc:sldMkLst>
          <pc:docMk/>
          <pc:sldMk cId="1448836093" sldId="444"/>
        </pc:sldMkLst>
        <pc:spChg chg="mod">
          <ac:chgData name="Siniša Vuksan" userId="3af124f9-b8e7-46e3-9422-21ae1d17ac0b" providerId="ADAL" clId="{D6F7B15F-22FF-425B-B979-1D15F7CB28F4}" dt="2021-08-29T11:40:09.274" v="3764" actId="20577"/>
          <ac:spMkLst>
            <pc:docMk/>
            <pc:sldMk cId="1448836093" sldId="444"/>
            <ac:spMk id="18" creationId="{8619A0A9-4971-4637-BA0B-39A4F5D24D27}"/>
          </ac:spMkLst>
        </pc:spChg>
      </pc:sldChg>
    </pc:docChg>
  </pc:docChgLst>
  <pc:docChgLst>
    <pc:chgData name="Siniša Vuksan" userId="3af124f9-b8e7-46e3-9422-21ae1d17ac0b" providerId="ADAL" clId="{60404417-70EA-4562-99B0-FF0AA0CDD73A}"/>
  </pc:docChgLst>
  <pc:docChgLst>
    <pc:chgData name="Siniša ᵀᴴᴱ ᴼᴿᴵᴳᴵᴻᴬᴸ Wolfenstein" userId="215f646470bc261a" providerId="LiveId" clId="{02FC7EFA-2E7F-4788-AACD-E0736368D5A1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2597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8048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1028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2237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7344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520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6856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0437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1790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2509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66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e08d1113-51a1-4b3e-abd0-28b0fe9b745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xnDz_OtF5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emEKDww0ia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hyperlink" Target="https://www.e-sfera.hr/dodatni-digitalni-sadrzaji/e08d1113-51a1-4b3e-abd0-28b0fe9b745e/assets/audio/02_unit_1__lesson_2__exercise_4_5.mp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hyperlink" Target="https://www.e-sfera.hr/dodatni-digitalni-sadrzaji/e08d1113-51a1-4b3e-abd0-28b0fe9b745e/assets/audio/02_unit_1__lesson_2__exercise_4_5.mp3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e08d1113-51a1-4b3e-abd0-28b0fe9b745e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ingapps.org/watch?v=pig22aw0t2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1;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All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too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human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850" y="3309756"/>
            <a:ext cx="6367210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2;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Look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at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Fred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737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355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202"/>
            <a:ext cx="4826146" cy="6826243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8.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16" y="1850171"/>
            <a:ext cx="11772467" cy="453819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6147" y="588543"/>
            <a:ext cx="7178236" cy="5630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Fill in the gaps with the present simple or present continuous of the verbs in brackets.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BFDC20B5-2A68-49A0-AAEC-9204A3300DEC}"/>
              </a:ext>
            </a:extLst>
          </p:cNvPr>
          <p:cNvSpPr txBox="1">
            <a:spLocks/>
          </p:cNvSpPr>
          <p:nvPr/>
        </p:nvSpPr>
        <p:spPr>
          <a:xfrm>
            <a:off x="2550395" y="2973416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cooks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B6F271AD-8588-4092-AB45-666412DA3574}"/>
              </a:ext>
            </a:extLst>
          </p:cNvPr>
          <p:cNvSpPr txBox="1">
            <a:spLocks/>
          </p:cNvSpPr>
          <p:nvPr/>
        </p:nvSpPr>
        <p:spPr>
          <a:xfrm>
            <a:off x="7974416" y="2951183"/>
            <a:ext cx="231516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is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making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FE092354-24EF-4F73-AA97-B230650C75BD}"/>
              </a:ext>
            </a:extLst>
          </p:cNvPr>
          <p:cNvSpPr txBox="1">
            <a:spLocks/>
          </p:cNvSpPr>
          <p:nvPr/>
        </p:nvSpPr>
        <p:spPr>
          <a:xfrm>
            <a:off x="1639017" y="3797721"/>
            <a:ext cx="231516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rains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5DBFB585-53C4-457F-8B02-73989C3A4C52}"/>
              </a:ext>
            </a:extLst>
          </p:cNvPr>
          <p:cNvSpPr txBox="1">
            <a:spLocks/>
          </p:cNvSpPr>
          <p:nvPr/>
        </p:nvSpPr>
        <p:spPr>
          <a:xfrm>
            <a:off x="7464808" y="3781043"/>
            <a:ext cx="231516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is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snowing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0C39A72E-CFF3-48B8-89D0-819131831B47}"/>
              </a:ext>
            </a:extLst>
          </p:cNvPr>
          <p:cNvSpPr txBox="1">
            <a:spLocks/>
          </p:cNvSpPr>
          <p:nvPr/>
        </p:nvSpPr>
        <p:spPr>
          <a:xfrm>
            <a:off x="2026902" y="4201451"/>
            <a:ext cx="215919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takes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7ABB5406-B1B1-466E-8077-A7B9BBA8FF6C}"/>
              </a:ext>
            </a:extLst>
          </p:cNvPr>
          <p:cNvSpPr txBox="1">
            <a:spLocks/>
          </p:cNvSpPr>
          <p:nvPr/>
        </p:nvSpPr>
        <p:spPr>
          <a:xfrm>
            <a:off x="8144245" y="4201450"/>
            <a:ext cx="214533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is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having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0F904B44-3A73-43F7-BDCB-A6FDC7A3C8C6}"/>
              </a:ext>
            </a:extLst>
          </p:cNvPr>
          <p:cNvSpPr txBox="1">
            <a:spLocks/>
          </p:cNvSpPr>
          <p:nvPr/>
        </p:nvSpPr>
        <p:spPr>
          <a:xfrm>
            <a:off x="3722914" y="4627581"/>
            <a:ext cx="196063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go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DFC502B8-50D6-443B-8D4E-0BD7A395EAC3}"/>
              </a:ext>
            </a:extLst>
          </p:cNvPr>
          <p:cNvSpPr txBox="1">
            <a:spLocks/>
          </p:cNvSpPr>
          <p:nvPr/>
        </p:nvSpPr>
        <p:spPr>
          <a:xfrm>
            <a:off x="9779970" y="4614823"/>
            <a:ext cx="214533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are </a:t>
            </a:r>
            <a:r>
              <a:rPr lang="hr-HR" sz="2200" i="1" dirty="0" err="1">
                <a:solidFill>
                  <a:srgbClr val="FF0000"/>
                </a:solidFill>
              </a:rPr>
              <a:t>staying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A8FF69F3-8B7D-4B08-A597-FAF70D04E42C}"/>
              </a:ext>
            </a:extLst>
          </p:cNvPr>
          <p:cNvSpPr txBox="1">
            <a:spLocks/>
          </p:cNvSpPr>
          <p:nvPr/>
        </p:nvSpPr>
        <p:spPr>
          <a:xfrm>
            <a:off x="1639017" y="5463079"/>
            <a:ext cx="194020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27645777-B954-4C4E-9B7F-F030B02FFB84}"/>
              </a:ext>
            </a:extLst>
          </p:cNvPr>
          <p:cNvSpPr txBox="1">
            <a:spLocks/>
          </p:cNvSpPr>
          <p:nvPr/>
        </p:nvSpPr>
        <p:spPr>
          <a:xfrm>
            <a:off x="783771" y="5868826"/>
            <a:ext cx="194020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am </a:t>
            </a:r>
            <a:r>
              <a:rPr lang="hr-HR" sz="2200" i="1" dirty="0" err="1">
                <a:solidFill>
                  <a:srgbClr val="FF0000"/>
                </a:solidFill>
              </a:rPr>
              <a:t>feeling</a:t>
            </a:r>
            <a:endParaRPr lang="hr-H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84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9" y="10632"/>
            <a:ext cx="4856220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8009" y="1142329"/>
            <a:ext cx="7298766" cy="650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Choose the present simple or present continuous.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1835" y="1862565"/>
            <a:ext cx="8750200" cy="389229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2875DCA4-8D0F-404E-8F5A-D5BF66825313}"/>
              </a:ext>
            </a:extLst>
          </p:cNvPr>
          <p:cNvSpPr txBox="1">
            <a:spLocks/>
          </p:cNvSpPr>
          <p:nvPr/>
        </p:nvSpPr>
        <p:spPr>
          <a:xfrm>
            <a:off x="4323805" y="2228833"/>
            <a:ext cx="41409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Does</a:t>
            </a:r>
            <a:r>
              <a:rPr lang="hr-HR" sz="2200" i="1" dirty="0">
                <a:solidFill>
                  <a:srgbClr val="FF0000"/>
                </a:solidFill>
              </a:rPr>
              <a:t> he </a:t>
            </a:r>
            <a:r>
              <a:rPr lang="hr-HR" sz="2200" i="1" dirty="0" err="1">
                <a:solidFill>
                  <a:srgbClr val="FF0000"/>
                </a:solidFill>
              </a:rPr>
              <a:t>walk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3718103B-AA36-4499-AF4D-A22147EFB835}"/>
              </a:ext>
            </a:extLst>
          </p:cNvPr>
          <p:cNvSpPr txBox="1">
            <a:spLocks/>
          </p:cNvSpPr>
          <p:nvPr/>
        </p:nvSpPr>
        <p:spPr>
          <a:xfrm>
            <a:off x="4390860" y="2595101"/>
            <a:ext cx="41409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Does</a:t>
            </a:r>
            <a:r>
              <a:rPr lang="hr-HR" sz="2200" i="1" dirty="0">
                <a:solidFill>
                  <a:srgbClr val="FF0000"/>
                </a:solidFill>
              </a:rPr>
              <a:t> he </a:t>
            </a:r>
            <a:r>
              <a:rPr lang="hr-HR" sz="2200" i="1" dirty="0" err="1">
                <a:solidFill>
                  <a:srgbClr val="FF0000"/>
                </a:solidFill>
              </a:rPr>
              <a:t>come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04941537-E6F8-4A9F-BC5C-214A29F690F8}"/>
              </a:ext>
            </a:extLst>
          </p:cNvPr>
          <p:cNvSpPr txBox="1">
            <a:spLocks/>
          </p:cNvSpPr>
          <p:nvPr/>
        </p:nvSpPr>
        <p:spPr>
          <a:xfrm>
            <a:off x="4964253" y="2922219"/>
            <a:ext cx="41409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arrive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BC7055FD-E1DC-4B85-A220-9592E3975B5F}"/>
              </a:ext>
            </a:extLst>
          </p:cNvPr>
          <p:cNvSpPr txBox="1">
            <a:spLocks/>
          </p:cNvSpPr>
          <p:nvPr/>
        </p:nvSpPr>
        <p:spPr>
          <a:xfrm>
            <a:off x="4738702" y="3275518"/>
            <a:ext cx="41409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are </a:t>
            </a:r>
            <a:r>
              <a:rPr lang="hr-HR" sz="2200" i="1" dirty="0" err="1">
                <a:solidFill>
                  <a:srgbClr val="FF0000"/>
                </a:solidFill>
              </a:rPr>
              <a:t>not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joining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BA1C7F02-A61B-41C0-888F-719F004A9C49}"/>
              </a:ext>
            </a:extLst>
          </p:cNvPr>
          <p:cNvSpPr txBox="1">
            <a:spLocks/>
          </p:cNvSpPr>
          <p:nvPr/>
        </p:nvSpPr>
        <p:spPr>
          <a:xfrm>
            <a:off x="4069940" y="3605334"/>
            <a:ext cx="41409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is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playing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74CAEB0D-164D-45A5-B2C4-43E1EA9EBF41}"/>
              </a:ext>
            </a:extLst>
          </p:cNvPr>
          <p:cNvSpPr txBox="1">
            <a:spLocks/>
          </p:cNvSpPr>
          <p:nvPr/>
        </p:nvSpPr>
        <p:spPr>
          <a:xfrm>
            <a:off x="4437849" y="3948171"/>
            <a:ext cx="41409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Do </a:t>
            </a:r>
            <a:r>
              <a:rPr lang="hr-HR" sz="2200" i="1" dirty="0" err="1">
                <a:solidFill>
                  <a:srgbClr val="FF0000"/>
                </a:solidFill>
              </a:rPr>
              <a:t>you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come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3EF50F95-745C-4C28-8767-E6625CD4CB79}"/>
              </a:ext>
            </a:extLst>
          </p:cNvPr>
          <p:cNvSpPr txBox="1">
            <a:spLocks/>
          </p:cNvSpPr>
          <p:nvPr/>
        </p:nvSpPr>
        <p:spPr>
          <a:xfrm>
            <a:off x="4437848" y="4283795"/>
            <a:ext cx="41409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Are </a:t>
            </a:r>
            <a:r>
              <a:rPr lang="hr-HR" sz="2200" i="1" dirty="0" err="1">
                <a:solidFill>
                  <a:srgbClr val="FF0000"/>
                </a:solidFill>
              </a:rPr>
              <a:t>you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coming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CC0ECB0C-3919-48C7-B89B-0EEDFAA66461}"/>
              </a:ext>
            </a:extLst>
          </p:cNvPr>
          <p:cNvSpPr txBox="1">
            <a:spLocks/>
          </p:cNvSpPr>
          <p:nvPr/>
        </p:nvSpPr>
        <p:spPr>
          <a:xfrm>
            <a:off x="4450912" y="4627358"/>
            <a:ext cx="41409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spend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E45D2A5C-CAA5-4BAB-983F-6EA8475AF08C}"/>
              </a:ext>
            </a:extLst>
          </p:cNvPr>
          <p:cNvSpPr txBox="1">
            <a:spLocks/>
          </p:cNvSpPr>
          <p:nvPr/>
        </p:nvSpPr>
        <p:spPr>
          <a:xfrm>
            <a:off x="3915907" y="4970141"/>
            <a:ext cx="41409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am </a:t>
            </a:r>
            <a:r>
              <a:rPr lang="hr-HR" sz="2200" i="1" dirty="0" err="1">
                <a:solidFill>
                  <a:srgbClr val="FF0000"/>
                </a:solidFill>
              </a:rPr>
              <a:t>cooking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4ED521AB-0105-42DC-89D3-88DDC34CC98A}"/>
              </a:ext>
            </a:extLst>
          </p:cNvPr>
          <p:cNvSpPr txBox="1">
            <a:spLocks/>
          </p:cNvSpPr>
          <p:nvPr/>
        </p:nvSpPr>
        <p:spPr>
          <a:xfrm>
            <a:off x="4463975" y="5314995"/>
            <a:ext cx="414092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Do </a:t>
            </a:r>
            <a:r>
              <a:rPr lang="hr-HR" sz="2200" i="1" dirty="0" err="1">
                <a:solidFill>
                  <a:srgbClr val="FF0000"/>
                </a:solidFill>
              </a:rPr>
              <a:t>you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study</a:t>
            </a:r>
            <a:endParaRPr lang="hr-H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14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9" y="10632"/>
            <a:ext cx="4856220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8009" y="371620"/>
            <a:ext cx="7298766" cy="650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Think of an unusual situation.</a:t>
            </a:r>
            <a:r>
              <a:rPr lang="hr-HR" sz="2000" b="1" dirty="0"/>
              <a:t> </a:t>
            </a:r>
            <a:r>
              <a:rPr lang="en-US" sz="2000" b="1" dirty="0"/>
              <a:t>Imagine that you are in that situation right now.</a:t>
            </a:r>
            <a:r>
              <a:rPr lang="hr-HR" sz="2000" b="1" dirty="0"/>
              <a:t> </a:t>
            </a:r>
            <a:r>
              <a:rPr lang="en-US" sz="2000" b="1" dirty="0"/>
              <a:t>Describe it. Compare it to your usual life.</a:t>
            </a:r>
            <a:r>
              <a:rPr lang="hr-HR" sz="2000" b="1" dirty="0"/>
              <a:t> </a:t>
            </a:r>
            <a:r>
              <a:rPr lang="en-US" sz="2000" b="1" dirty="0"/>
              <a:t>Here are some ideas (but you can make up your own).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893" y="2238171"/>
            <a:ext cx="8750200" cy="402655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884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3" y="2579"/>
            <a:ext cx="4830948" cy="6853488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1258" y="1078361"/>
            <a:ext cx="9194095" cy="359343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787955" y="4114799"/>
            <a:ext cx="7399992" cy="294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xmlns="" val="349178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xmlns="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356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b="1" dirty="0" smtClean="0"/>
              <a:t>LEARN </a:t>
            </a:r>
            <a:r>
              <a:rPr lang="hr-HR" sz="2000" b="1" dirty="0"/>
              <a:t>MORE</a:t>
            </a:r>
            <a:r>
              <a:rPr lang="hr-HR" sz="2000" i="1" dirty="0"/>
              <a:t>!</a:t>
            </a:r>
          </a:p>
          <a:p>
            <a:pPr marL="0" indent="0" algn="ctr">
              <a:buNone/>
            </a:pPr>
            <a:r>
              <a:rPr lang="hr-HR" sz="2000" u="sng" dirty="0">
                <a:hlinkClick r:id="rId4"/>
              </a:rPr>
              <a:t>https://www.e-sfera.hr/dodatni-digitalni-sadrzaji/e08d1113-51a1-4b3e-abd0-28b0fe9b745e/</a:t>
            </a:r>
            <a:endParaRPr lang="hr-HR" sz="2000" u="sng" dirty="0"/>
          </a:p>
          <a:p>
            <a:pPr marL="0" indent="0" algn="ctr">
              <a:buNone/>
            </a:pPr>
            <a:r>
              <a:rPr lang="en-US" sz="2000" b="1" u="sng" dirty="0"/>
              <a:t>Can gossiping be a good thing</a:t>
            </a:r>
            <a:r>
              <a:rPr lang="en-US" sz="2000" b="1" u="sng" dirty="0" smtClean="0"/>
              <a:t>?</a:t>
            </a:r>
            <a:endParaRPr lang="hr-HR" sz="2000" b="1" u="sng" dirty="0"/>
          </a:p>
        </p:txBody>
      </p:sp>
    </p:spTree>
    <p:extLst>
      <p:ext uri="{BB962C8B-B14F-4D97-AF65-F5344CB8AC3E}">
        <p14:creationId xmlns:p14="http://schemas.microsoft.com/office/powerpoint/2010/main" xmlns="" val="144883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" y="16202"/>
            <a:ext cx="4822801" cy="6826243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9.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703" y="453346"/>
            <a:ext cx="8028808" cy="608595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8543109" y="588543"/>
            <a:ext cx="3461273" cy="5630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Invent a piece of gossip based on these photos. Use the present simple and present continuous.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xmlns="" val="88357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4" y="10632"/>
            <a:ext cx="4850089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4943" y="1063951"/>
            <a:ext cx="7298766" cy="650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Create</a:t>
            </a:r>
            <a:r>
              <a:rPr lang="hr-HR" sz="2000" b="1" dirty="0"/>
              <a:t> </a:t>
            </a:r>
            <a:r>
              <a:rPr lang="en-US" sz="2000" b="1" dirty="0"/>
              <a:t>a movie scene and </a:t>
            </a:r>
            <a:r>
              <a:rPr lang="hr-HR" sz="2000" b="1" dirty="0"/>
              <a:t>make a </a:t>
            </a:r>
            <a:r>
              <a:rPr lang="hr-HR" sz="2000" b="1" dirty="0" err="1"/>
              <a:t>cartoon</a:t>
            </a:r>
            <a:r>
              <a:rPr lang="hr-HR" sz="2000" b="1" dirty="0"/>
              <a:t> </a:t>
            </a:r>
            <a:r>
              <a:rPr lang="hr-HR" sz="2000" b="1" dirty="0" err="1"/>
              <a:t>using</a:t>
            </a:r>
            <a:r>
              <a:rPr lang="hr-HR" sz="2000" b="1" dirty="0"/>
              <a:t> one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online </a:t>
            </a:r>
            <a:r>
              <a:rPr lang="hr-HR" sz="2000" b="1" dirty="0" err="1"/>
              <a:t>tools</a:t>
            </a:r>
            <a:r>
              <a:rPr lang="en-US" sz="2000" b="1" dirty="0"/>
              <a:t>. Use these sentences in it</a:t>
            </a:r>
            <a:r>
              <a:rPr lang="hr-HR" sz="2000" b="1" dirty="0"/>
              <a:t>.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5824" y="2425398"/>
            <a:ext cx="10016148" cy="200720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5104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39053" y="389056"/>
            <a:ext cx="7013311" cy="213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Guess what is going on in the photos.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4B2349A6-8903-43C1-9216-2DE1B381E62F}"/>
              </a:ext>
            </a:extLst>
          </p:cNvPr>
          <p:cNvSpPr txBox="1">
            <a:spLocks/>
          </p:cNvSpPr>
          <p:nvPr/>
        </p:nvSpPr>
        <p:spPr>
          <a:xfrm>
            <a:off x="1" y="35578"/>
            <a:ext cx="4839054" cy="6857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Do you sometimes talk behind your friend’s back</a:t>
            </a:r>
            <a:r>
              <a:rPr lang="hr-HR" sz="2000" b="1" dirty="0"/>
              <a:t> </a:t>
            </a:r>
            <a:r>
              <a:rPr lang="en-US" sz="2000" b="1" dirty="0"/>
              <a:t>about his/her grades/haircut/clothes? </a:t>
            </a:r>
            <a:r>
              <a:rPr lang="hr-HR" sz="2000" i="1" dirty="0"/>
              <a:t>Pričaš li nekad svojim prijateljima iza leđa o njihovim ocjenama/frizurama/odjeći? </a:t>
            </a:r>
          </a:p>
          <a:p>
            <a:pPr marL="0" indent="0">
              <a:buNone/>
            </a:pPr>
            <a:r>
              <a:rPr lang="en-US" sz="2000" b="1" dirty="0"/>
              <a:t>Do you</a:t>
            </a:r>
            <a:r>
              <a:rPr lang="hr-HR" sz="2000" b="1" dirty="0"/>
              <a:t> </a:t>
            </a:r>
            <a:r>
              <a:rPr lang="en-US" sz="2000" b="1" dirty="0"/>
              <a:t>keep your friend’s secrets?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>Čuvaš li tajne svojih prijatelja?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4472"/>
            <a:ext cx="4839054" cy="682970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944" y="1402134"/>
            <a:ext cx="11412111" cy="51662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684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32"/>
            <a:ext cx="4859799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9129458" y="769690"/>
            <a:ext cx="3027317" cy="650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Choose a pair who is of the same</a:t>
            </a:r>
            <a:r>
              <a:rPr lang="hr-HR" sz="2000" b="1" dirty="0"/>
              <a:t> </a:t>
            </a:r>
            <a:r>
              <a:rPr lang="en-US" sz="2000" b="1" dirty="0"/>
              <a:t>gender as you are</a:t>
            </a:r>
            <a:r>
              <a:rPr lang="en-US" sz="2000" b="1" dirty="0" smtClean="0"/>
              <a:t>.</a:t>
            </a:r>
            <a:endParaRPr lang="hr-HR" sz="2000" b="1" dirty="0" smtClean="0"/>
          </a:p>
          <a:p>
            <a:pPr marL="0" indent="0">
              <a:buNone/>
            </a:pPr>
            <a:r>
              <a:rPr lang="hr-HR" sz="2000" b="1" dirty="0" smtClean="0"/>
              <a:t> </a:t>
            </a:r>
            <a:r>
              <a:rPr lang="hr-HR" sz="2000" b="1" dirty="0" err="1"/>
              <a:t>Write</a:t>
            </a:r>
            <a:r>
              <a:rPr lang="hr-HR" sz="2000" b="1" dirty="0"/>
              <a:t> </a:t>
            </a:r>
            <a:r>
              <a:rPr lang="hr-HR" sz="2000" b="1" dirty="0" err="1"/>
              <a:t>down</a:t>
            </a:r>
            <a:r>
              <a:rPr lang="en-US" sz="2000" b="1" dirty="0"/>
              <a:t> the conversations you think</a:t>
            </a:r>
            <a:r>
              <a:rPr lang="hr-HR" sz="2000" b="1" dirty="0"/>
              <a:t> t</a:t>
            </a:r>
            <a:r>
              <a:rPr lang="en-US" sz="2000" b="1" dirty="0"/>
              <a:t>he people in the photos are having</a:t>
            </a:r>
            <a:r>
              <a:rPr lang="en-US" sz="2000" b="1" dirty="0" smtClean="0"/>
              <a:t>.</a:t>
            </a:r>
            <a:endParaRPr lang="hr-HR" sz="2000" b="1" dirty="0" smtClean="0"/>
          </a:p>
          <a:p>
            <a:pPr marL="0" indent="0">
              <a:buNone/>
            </a:pPr>
            <a:r>
              <a:rPr lang="hr-HR" sz="2000" b="1" dirty="0" smtClean="0"/>
              <a:t> </a:t>
            </a:r>
            <a:r>
              <a:rPr lang="en-US" sz="2000" b="1" dirty="0"/>
              <a:t>Boys should do the girls’ conversation (photo 2),</a:t>
            </a:r>
            <a:r>
              <a:rPr lang="hr-HR" sz="2000" b="1" dirty="0"/>
              <a:t> </a:t>
            </a:r>
            <a:r>
              <a:rPr lang="en-US" sz="2000" b="1" dirty="0"/>
              <a:t>and girls should do the boys’ conversation</a:t>
            </a:r>
            <a:r>
              <a:rPr lang="hr-HR" sz="2000" b="1" dirty="0"/>
              <a:t> </a:t>
            </a:r>
            <a:r>
              <a:rPr lang="en-US" sz="2000" b="1" dirty="0"/>
              <a:t>(photo 1).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pl-PL" sz="2000" i="1" dirty="0" smtClean="0"/>
              <a:t>.</a:t>
            </a: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629" y="769690"/>
            <a:ext cx="8750200" cy="563110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971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859799" cy="686125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7758" y="267419"/>
            <a:ext cx="5208915" cy="206442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F2844DC-0930-45DE-B4F9-194451D23DB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249" y="2700065"/>
            <a:ext cx="4408617" cy="230300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1B1E289C-DF31-465D-A1C3-1B86376501E3}"/>
              </a:ext>
            </a:extLst>
          </p:cNvPr>
          <p:cNvSpPr txBox="1">
            <a:spLocks/>
          </p:cNvSpPr>
          <p:nvPr/>
        </p:nvSpPr>
        <p:spPr>
          <a:xfrm>
            <a:off x="5027244" y="2586446"/>
            <a:ext cx="7094284" cy="712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hr-HR" sz="2000" b="1" dirty="0"/>
              <a:t>COLOUR BLIND </a:t>
            </a:r>
            <a:r>
              <a:rPr lang="hr-HR" sz="2000" i="1" dirty="0">
                <a:solidFill>
                  <a:srgbClr val="0070C0"/>
                </a:solidFill>
              </a:rPr>
              <a:t>– osoba koja ima poteškoća u razlikovanju boja, najčešće između nijansi žute, zelene i crvene.</a:t>
            </a:r>
          </a:p>
          <a:p>
            <a:pPr marL="0" indent="0">
              <a:buNone/>
            </a:pPr>
            <a:r>
              <a:rPr lang="hr-HR" sz="2000" b="1" dirty="0"/>
              <a:t>JELLY BELLY </a:t>
            </a:r>
            <a:r>
              <a:rPr lang="hr-HR" sz="2000" i="1" dirty="0">
                <a:solidFill>
                  <a:srgbClr val="0070C0"/>
                </a:solidFill>
              </a:rPr>
              <a:t>– ne baš lijep izraz za nekoga tko se bori s viškom kilograma</a:t>
            </a:r>
          </a:p>
          <a:p>
            <a:pPr marL="0" indent="0">
              <a:buNone/>
            </a:pPr>
            <a:r>
              <a:rPr lang="hr-HR" sz="2000" b="1" dirty="0" err="1"/>
              <a:t>gossip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d</a:t>
            </a:r>
            <a:r>
              <a:rPr lang="en-US" sz="2000" b="1" dirty="0" err="1"/>
              <a:t>iscomfort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a nerd</a:t>
            </a:r>
          </a:p>
          <a:p>
            <a:pPr marL="0" indent="0">
              <a:buNone/>
            </a:pPr>
            <a:r>
              <a:rPr lang="hr-HR" sz="2000" b="1" dirty="0"/>
              <a:t>e</a:t>
            </a:r>
            <a:r>
              <a:rPr lang="en-US" sz="2000" b="1" dirty="0" err="1"/>
              <a:t>arplugs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an exception</a:t>
            </a:r>
            <a:endParaRPr lang="hr-HR" sz="2000" b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79501355-3132-4D7D-96B2-53675B9F71A9}"/>
              </a:ext>
            </a:extLst>
          </p:cNvPr>
          <p:cNvSpPr txBox="1">
            <a:spLocks/>
          </p:cNvSpPr>
          <p:nvPr/>
        </p:nvSpPr>
        <p:spPr>
          <a:xfrm>
            <a:off x="8667431" y="4650379"/>
            <a:ext cx="7094284" cy="712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a</a:t>
            </a:r>
            <a:r>
              <a:rPr lang="en-US" sz="2000" b="1" dirty="0" err="1"/>
              <a:t>llegedly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knowledgeable</a:t>
            </a:r>
          </a:p>
          <a:p>
            <a:pPr marL="0" indent="0">
              <a:buNone/>
            </a:pPr>
            <a:r>
              <a:rPr lang="en-US" sz="2000" b="1" dirty="0"/>
              <a:t>an appointment</a:t>
            </a:r>
            <a:endParaRPr lang="hr-HR" sz="2000" b="1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A366A0D6-E1B3-4A2B-98FB-782B8A85FF2A}"/>
              </a:ext>
            </a:extLst>
          </p:cNvPr>
          <p:cNvSpPr txBox="1">
            <a:spLocks/>
          </p:cNvSpPr>
          <p:nvPr/>
        </p:nvSpPr>
        <p:spPr>
          <a:xfrm>
            <a:off x="6533831" y="4650379"/>
            <a:ext cx="7094284" cy="712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trač, tračati</a:t>
            </a:r>
          </a:p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neugoda</a:t>
            </a:r>
          </a:p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šmokljan</a:t>
            </a:r>
          </a:p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čepići za uši</a:t>
            </a:r>
          </a:p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iznimka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67198E1D-F22D-4A1B-9286-D5C97A17F6FB}"/>
              </a:ext>
            </a:extLst>
          </p:cNvPr>
          <p:cNvSpPr txBox="1">
            <a:spLocks/>
          </p:cNvSpPr>
          <p:nvPr/>
        </p:nvSpPr>
        <p:spPr>
          <a:xfrm>
            <a:off x="10707986" y="4650379"/>
            <a:ext cx="7094284" cy="712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navodno</a:t>
            </a:r>
          </a:p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pun znanja</a:t>
            </a:r>
          </a:p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dogovor</a:t>
            </a:r>
          </a:p>
        </p:txBody>
      </p:sp>
    </p:spTree>
    <p:extLst>
      <p:ext uri="{BB962C8B-B14F-4D97-AF65-F5344CB8AC3E}">
        <p14:creationId xmlns:p14="http://schemas.microsoft.com/office/powerpoint/2010/main" xmlns="" val="220633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uiExpand="1" build="p"/>
      <p:bldP spid="9" grpId="0" uiExpand="1" build="p"/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32"/>
            <a:ext cx="4859799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6296298" y="2272937"/>
            <a:ext cx="5860478" cy="4997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 smtClean="0"/>
              <a:t>Are </a:t>
            </a:r>
            <a:r>
              <a:rPr lang="hr-HR" sz="2000" i="1" dirty="0" err="1" smtClean="0"/>
              <a:t>you</a:t>
            </a:r>
            <a:r>
              <a:rPr lang="hr-HR" sz="2000" i="1" dirty="0" smtClean="0"/>
              <a:t> </a:t>
            </a:r>
            <a:r>
              <a:rPr lang="hr-HR" sz="2000" b="1" i="1" dirty="0" err="1" smtClean="0"/>
              <a:t>colour</a:t>
            </a:r>
            <a:r>
              <a:rPr lang="hr-HR" sz="2000" b="1" i="1" dirty="0" smtClean="0"/>
              <a:t> </a:t>
            </a:r>
            <a:r>
              <a:rPr lang="hr-HR" sz="2000" b="1" i="1" dirty="0" err="1" smtClean="0"/>
              <a:t>blind</a:t>
            </a:r>
            <a:r>
              <a:rPr lang="hr-HR" sz="2000" i="1" dirty="0"/>
              <a:t>?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Open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the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links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and</a:t>
            </a:r>
            <a:r>
              <a:rPr lang="hr-HR" sz="2000" i="1" dirty="0" smtClean="0"/>
              <a:t> </a:t>
            </a:r>
            <a:r>
              <a:rPr lang="hr-HR" sz="2000" i="1" dirty="0" err="1" smtClean="0"/>
              <a:t>check</a:t>
            </a:r>
            <a:r>
              <a:rPr lang="hr-HR" sz="2000" i="1" dirty="0" smtClean="0"/>
              <a:t>.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3"/>
              </a:rPr>
              <a:t>https://www.youtube.com/watch?v=yxnDz_OtF5s</a:t>
            </a:r>
            <a:endParaRPr lang="hr-HR" sz="2000" i="1" dirty="0"/>
          </a:p>
          <a:p>
            <a:pPr marL="0" indent="0">
              <a:buNone/>
            </a:pPr>
            <a:r>
              <a:rPr lang="hr-HR" sz="2000" i="1" dirty="0">
                <a:hlinkClick r:id="rId4"/>
              </a:rPr>
              <a:t>https://www.youtube.com/watch?v=emEKDww0iac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480" y="769690"/>
            <a:ext cx="5717520" cy="563110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0821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32"/>
            <a:ext cx="4859799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6096000" y="1632857"/>
            <a:ext cx="6060776" cy="563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to a conversation between Alice</a:t>
            </a:r>
            <a:r>
              <a:rPr lang="hr-HR" sz="2000" b="1" dirty="0"/>
              <a:t> </a:t>
            </a:r>
            <a:r>
              <a:rPr lang="en-US" sz="2000" b="1" dirty="0"/>
              <a:t>and Sarah.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Fill in the gaps with these names.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https://www.e-sfera.hr/dodatni-digitalni-sadrzaji/e08d1113-51a1-4b3e-abd0-28b0fe9b745e/assets/audio/02_unit_1__lesson_2__exercise_4_5.mp3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623" y="791476"/>
            <a:ext cx="5717520" cy="375873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02_Look_at_Fred_SB_p_10_ex_04">
            <a:hlinkClick r:id="" action="ppaction://media"/>
            <a:extLst>
              <a:ext uri="{FF2B5EF4-FFF2-40B4-BE49-F238E27FC236}">
                <a16:creationId xmlns:a16="http://schemas.microsoft.com/office/drawing/2014/main" xmlns="" id="{6202FA40-4340-448B-A851-F78FBB91AE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30194" y="2575560"/>
            <a:ext cx="609600" cy="609600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30DDF1FB-00A8-4896-92C9-8697DFE3102E}"/>
              </a:ext>
            </a:extLst>
          </p:cNvPr>
          <p:cNvSpPr txBox="1">
            <a:spLocks/>
          </p:cNvSpPr>
          <p:nvPr/>
        </p:nvSpPr>
        <p:spPr>
          <a:xfrm>
            <a:off x="2143521" y="2536371"/>
            <a:ext cx="215416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Fred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A49C9817-7930-4D74-9F68-57EC6317450B}"/>
              </a:ext>
            </a:extLst>
          </p:cNvPr>
          <p:cNvSpPr txBox="1">
            <a:spLocks/>
          </p:cNvSpPr>
          <p:nvPr/>
        </p:nvSpPr>
        <p:spPr>
          <a:xfrm>
            <a:off x="1952665" y="2812975"/>
            <a:ext cx="215416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Sandra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01B2887F-AE32-4162-8B7D-E1FBB19CD3F2}"/>
              </a:ext>
            </a:extLst>
          </p:cNvPr>
          <p:cNvSpPr txBox="1">
            <a:spLocks/>
          </p:cNvSpPr>
          <p:nvPr/>
        </p:nvSpPr>
        <p:spPr>
          <a:xfrm>
            <a:off x="545498" y="3089579"/>
            <a:ext cx="215416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Sally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4AC6A1AE-F78D-4C42-9D7B-3B5595546946}"/>
              </a:ext>
            </a:extLst>
          </p:cNvPr>
          <p:cNvSpPr txBox="1">
            <a:spLocks/>
          </p:cNvSpPr>
          <p:nvPr/>
        </p:nvSpPr>
        <p:spPr>
          <a:xfrm>
            <a:off x="545498" y="3353120"/>
            <a:ext cx="215416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Mr</a:t>
            </a:r>
            <a:r>
              <a:rPr lang="hr-HR" sz="2200" i="1" dirty="0">
                <a:solidFill>
                  <a:srgbClr val="FF0000"/>
                </a:solidFill>
              </a:rPr>
              <a:t> Taylor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CAB81695-25D2-4A22-94C8-0633A637C39C}"/>
              </a:ext>
            </a:extLst>
          </p:cNvPr>
          <p:cNvSpPr txBox="1">
            <a:spLocks/>
          </p:cNvSpPr>
          <p:nvPr/>
        </p:nvSpPr>
        <p:spPr>
          <a:xfrm>
            <a:off x="537523" y="3874180"/>
            <a:ext cx="215416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Terry</a:t>
            </a:r>
            <a:endParaRPr lang="hr-H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19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4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3" y="8752"/>
            <a:ext cx="4830948" cy="6841141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11.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8556" y="1154649"/>
            <a:ext cx="3476464" cy="293088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008871" y="1841211"/>
            <a:ext cx="7013311" cy="3788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again. True or false?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5"/>
              </a:rPr>
              <a:t>https://www.e-sfera.hr/dodatni-digitalni-sadrzaji/e08d1113-51a1-4b3e-abd0-28b0fe9b745e/assets/audio/02_unit_1__lesson_2__exercise_4_5.mp3</a:t>
            </a:r>
            <a:endParaRPr lang="hr-HR" sz="2000" i="1" dirty="0"/>
          </a:p>
          <a:p>
            <a:pPr marL="0" indent="0">
              <a:buNone/>
            </a:pPr>
            <a:endParaRPr lang="hr-HR" sz="2000" b="1" dirty="0"/>
          </a:p>
        </p:txBody>
      </p:sp>
      <p:pic>
        <p:nvPicPr>
          <p:cNvPr id="11" name="02_Look_at_Fred_SB_p_10_ex_04">
            <a:hlinkClick r:id="" action="ppaction://media"/>
            <a:extLst>
              <a:ext uri="{FF2B5EF4-FFF2-40B4-BE49-F238E27FC236}">
                <a16:creationId xmlns:a16="http://schemas.microsoft.com/office/drawing/2014/main" xmlns="" id="{9D65B3A5-1C7D-4C6D-B4D9-8BFFFAA7CC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29850" y="2275884"/>
            <a:ext cx="609600" cy="609600"/>
          </a:xfrm>
          <a:prstGeom prst="rect">
            <a:avLst/>
          </a:prstGeom>
        </p:spPr>
      </p:pic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A837304B-CB0D-4C56-880D-7510DACF5FE4}"/>
              </a:ext>
            </a:extLst>
          </p:cNvPr>
          <p:cNvSpPr txBox="1">
            <a:spLocks/>
          </p:cNvSpPr>
          <p:nvPr/>
        </p:nvSpPr>
        <p:spPr>
          <a:xfrm>
            <a:off x="4540149" y="205689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191234AE-C2D6-4D22-BE72-7E9A044F9222}"/>
              </a:ext>
            </a:extLst>
          </p:cNvPr>
          <p:cNvSpPr txBox="1">
            <a:spLocks/>
          </p:cNvSpPr>
          <p:nvPr/>
        </p:nvSpPr>
        <p:spPr>
          <a:xfrm>
            <a:off x="3656689" y="233644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9F76024C-39D4-4F00-9579-031C7E422FDF}"/>
              </a:ext>
            </a:extLst>
          </p:cNvPr>
          <p:cNvSpPr txBox="1">
            <a:spLocks/>
          </p:cNvSpPr>
          <p:nvPr/>
        </p:nvSpPr>
        <p:spPr>
          <a:xfrm>
            <a:off x="4536096" y="258068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FDA40914-FEFC-44A5-8682-83DC82768C9B}"/>
              </a:ext>
            </a:extLst>
          </p:cNvPr>
          <p:cNvSpPr txBox="1">
            <a:spLocks/>
          </p:cNvSpPr>
          <p:nvPr/>
        </p:nvSpPr>
        <p:spPr>
          <a:xfrm>
            <a:off x="2508783" y="3082660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86DD290B-AEDA-4357-8D72-C80D765F2324}"/>
              </a:ext>
            </a:extLst>
          </p:cNvPr>
          <p:cNvSpPr txBox="1">
            <a:spLocks/>
          </p:cNvSpPr>
          <p:nvPr/>
        </p:nvSpPr>
        <p:spPr>
          <a:xfrm>
            <a:off x="4095232" y="3623825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xmlns="" id="{4F2415CD-6AAD-4064-A737-F68E22280AAF}"/>
              </a:ext>
            </a:extLst>
          </p:cNvPr>
          <p:cNvSpPr txBox="1">
            <a:spLocks/>
          </p:cNvSpPr>
          <p:nvPr/>
        </p:nvSpPr>
        <p:spPr>
          <a:xfrm>
            <a:off x="5008871" y="4534487"/>
            <a:ext cx="7013311" cy="3788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>
                <a:solidFill>
                  <a:srgbClr val="0070C0"/>
                </a:solidFill>
              </a:rPr>
              <a:t>K</a:t>
            </a:r>
            <a:r>
              <a:rPr lang="en-US" sz="2000" i="1" dirty="0" err="1">
                <a:solidFill>
                  <a:srgbClr val="0070C0"/>
                </a:solidFill>
              </a:rPr>
              <a:t>oja</a:t>
            </a:r>
            <a:r>
              <a:rPr lang="en-US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 err="1">
                <a:solidFill>
                  <a:srgbClr val="0070C0"/>
                </a:solidFill>
              </a:rPr>
              <a:t>su</a:t>
            </a:r>
            <a:r>
              <a:rPr lang="en-US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 err="1">
                <a:solidFill>
                  <a:srgbClr val="0070C0"/>
                </a:solidFill>
              </a:rPr>
              <a:t>dva</a:t>
            </a:r>
            <a:r>
              <a:rPr lang="hr-HR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 err="1">
                <a:solidFill>
                  <a:srgbClr val="0070C0"/>
                </a:solidFill>
              </a:rPr>
              <a:t>glagolska</a:t>
            </a:r>
            <a:r>
              <a:rPr lang="en-US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 err="1">
                <a:solidFill>
                  <a:srgbClr val="0070C0"/>
                </a:solidFill>
              </a:rPr>
              <a:t>vremena</a:t>
            </a:r>
            <a:r>
              <a:rPr lang="en-US" sz="2000" i="1" dirty="0">
                <a:solidFill>
                  <a:srgbClr val="0070C0"/>
                </a:solidFill>
              </a:rPr>
              <a:t> </a:t>
            </a:r>
            <a:r>
              <a:rPr lang="en-US" sz="2000" i="1" dirty="0" err="1">
                <a:solidFill>
                  <a:srgbClr val="0070C0"/>
                </a:solidFill>
              </a:rPr>
              <a:t>koristile</a:t>
            </a:r>
            <a:r>
              <a:rPr lang="en-US" sz="2000" i="1" dirty="0">
                <a:solidFill>
                  <a:srgbClr val="0070C0"/>
                </a:solidFill>
              </a:rPr>
              <a:t> Alice </a:t>
            </a:r>
            <a:r>
              <a:rPr lang="en-US" sz="2000" i="1" dirty="0" err="1">
                <a:solidFill>
                  <a:srgbClr val="0070C0"/>
                </a:solidFill>
              </a:rPr>
              <a:t>i</a:t>
            </a:r>
            <a:r>
              <a:rPr lang="en-US" sz="2000" i="1" dirty="0">
                <a:solidFill>
                  <a:srgbClr val="0070C0"/>
                </a:solidFill>
              </a:rPr>
              <a:t> Sarah</a:t>
            </a:r>
            <a:r>
              <a:rPr lang="hr-HR" sz="2000" i="1" dirty="0">
                <a:solidFill>
                  <a:srgbClr val="0070C0"/>
                </a:solidFill>
              </a:rPr>
              <a:t>?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/>
              <a:t/>
            </a:r>
            <a:br>
              <a:rPr lang="hr-HR" sz="2000" dirty="0"/>
            </a:br>
            <a:r>
              <a:rPr lang="en-US" sz="2000" b="1" dirty="0" err="1"/>
              <a:t>Mrs</a:t>
            </a:r>
            <a:r>
              <a:rPr lang="hr-HR" sz="2000" b="1" dirty="0"/>
              <a:t> </a:t>
            </a:r>
            <a:r>
              <a:rPr lang="en-US" sz="2000" b="1" dirty="0"/>
              <a:t>Smith always runs in the morning, but today she is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driving Terry to school.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 err="1"/>
              <a:t>Mr</a:t>
            </a:r>
            <a:r>
              <a:rPr lang="en-US" sz="2000" b="1" dirty="0"/>
              <a:t> Taylor is walking to</a:t>
            </a:r>
            <a:r>
              <a:rPr lang="hr-HR" sz="2000" b="1" dirty="0"/>
              <a:t> </a:t>
            </a:r>
            <a:r>
              <a:rPr lang="en-US" sz="2000" b="1" dirty="0"/>
              <a:t>school and he usually drives his car. 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xmlns="" val="427165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44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build="p"/>
      <p:bldP spid="6" grpId="0" build="p"/>
      <p:bldP spid="14" grpId="0"/>
      <p:bldP spid="15" grpId="0"/>
      <p:bldP spid="17" grpId="0"/>
      <p:bldP spid="18" grpId="0"/>
      <p:bldP spid="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8" y="10632"/>
            <a:ext cx="4838923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950823" y="1254034"/>
            <a:ext cx="7205953" cy="6015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 smtClean="0"/>
              <a:t>Za </a:t>
            </a:r>
            <a:r>
              <a:rPr lang="hr-HR" sz="2000" i="1" dirty="0"/>
              <a:t>radnju koja se događa SADA (</a:t>
            </a:r>
            <a:r>
              <a:rPr lang="hr-HR" sz="2000" b="1" i="1" dirty="0"/>
              <a:t>NOW</a:t>
            </a:r>
            <a:r>
              <a:rPr lang="hr-HR" sz="2000" i="1" dirty="0"/>
              <a:t>!) koristimo </a:t>
            </a:r>
            <a:r>
              <a:rPr lang="hr-HR" sz="2000" i="1" dirty="0" err="1"/>
              <a:t>Present</a:t>
            </a:r>
            <a:r>
              <a:rPr lang="hr-HR" sz="2000" i="1" dirty="0"/>
              <a:t> </a:t>
            </a:r>
            <a:r>
              <a:rPr lang="hr-HR" sz="2000" i="1" dirty="0" err="1"/>
              <a:t>Continuous</a:t>
            </a:r>
            <a:r>
              <a:rPr lang="hr-HR" sz="2000" i="1" dirty="0"/>
              <a:t>, dok za ono što je NAVIKA ili RUTINA (</a:t>
            </a:r>
            <a:r>
              <a:rPr lang="hr-HR" sz="2000" b="1" i="1" dirty="0" err="1"/>
              <a:t>always</a:t>
            </a:r>
            <a:r>
              <a:rPr lang="hr-HR" sz="2000" b="1" i="1" dirty="0"/>
              <a:t>, </a:t>
            </a:r>
            <a:r>
              <a:rPr lang="hr-HR" sz="2000" b="1" i="1" dirty="0" err="1"/>
              <a:t>often</a:t>
            </a:r>
            <a:r>
              <a:rPr lang="hr-HR" sz="2000" b="1" i="1" dirty="0"/>
              <a:t>, </a:t>
            </a:r>
            <a:r>
              <a:rPr lang="hr-HR" sz="2000" b="1" i="1" dirty="0" err="1"/>
              <a:t>usually</a:t>
            </a:r>
            <a:r>
              <a:rPr lang="hr-HR" sz="2000" b="1" i="1" dirty="0"/>
              <a:t>, </a:t>
            </a:r>
            <a:r>
              <a:rPr lang="hr-HR" sz="2000" b="1" i="1" dirty="0" err="1"/>
              <a:t>sometimes</a:t>
            </a:r>
            <a:r>
              <a:rPr lang="hr-HR" sz="2000" b="1" i="1" dirty="0"/>
              <a:t>, </a:t>
            </a:r>
            <a:r>
              <a:rPr lang="hr-HR" sz="2000" b="1" i="1" dirty="0" err="1"/>
              <a:t>every</a:t>
            </a:r>
            <a:r>
              <a:rPr lang="hr-HR" sz="2000" i="1" dirty="0"/>
              <a:t>…) koristimo </a:t>
            </a:r>
            <a:r>
              <a:rPr lang="hr-HR" sz="2000" b="1" i="1" dirty="0" err="1"/>
              <a:t>Present</a:t>
            </a:r>
            <a:r>
              <a:rPr lang="hr-HR" sz="2000" b="1" i="1" dirty="0"/>
              <a:t> </a:t>
            </a:r>
            <a:r>
              <a:rPr lang="hr-HR" sz="2000" b="1" i="1" dirty="0" err="1"/>
              <a:t>Simple</a:t>
            </a:r>
            <a:r>
              <a:rPr lang="hr-HR" sz="2000" i="1" dirty="0"/>
              <a:t>.</a:t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>Ti glagoli u hrvatskom jeziku imaju isti oblik, bilo da se radi o trenutnoj radnji ili o navikama. </a:t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b="1" i="1" dirty="0" smtClean="0"/>
              <a:t>VIDEO </a:t>
            </a:r>
            <a:r>
              <a:rPr lang="hr-HR" sz="2000" b="1" i="1" dirty="0"/>
              <a:t>GRAMMAR </a:t>
            </a:r>
            <a:r>
              <a:rPr lang="hr-HR" sz="2000" i="1" dirty="0" smtClean="0"/>
              <a:t>poveznica: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3"/>
              </a:rPr>
              <a:t>https://www.e-sfera.hr/dodatni-digitalni-sadrzaji/e08d1113-51a1-4b3e-abd0-28b0fe9b745e/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8538" y="143693"/>
            <a:ext cx="3406985" cy="657061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6400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8" y="10632"/>
            <a:ext cx="4838923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7264602" y="705394"/>
            <a:ext cx="4892174" cy="6564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some sentences Alice says. Fill in the gaps with</a:t>
            </a:r>
            <a:r>
              <a:rPr lang="hr-HR" sz="2000" b="1" dirty="0"/>
              <a:t> </a:t>
            </a:r>
            <a:r>
              <a:rPr lang="en-US" sz="2000" b="1" dirty="0"/>
              <a:t>the right tense, present simple or present continuous</a:t>
            </a:r>
            <a:r>
              <a:rPr lang="hr-HR" sz="2000" b="1" dirty="0"/>
              <a:t>.</a:t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1" y="182017"/>
            <a:ext cx="6909278" cy="644085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DAA57E50-79D3-47DE-9A19-3CEE541989A6}"/>
              </a:ext>
            </a:extLst>
          </p:cNvPr>
          <p:cNvSpPr txBox="1">
            <a:spLocks/>
          </p:cNvSpPr>
          <p:nvPr/>
        </p:nvSpPr>
        <p:spPr>
          <a:xfrm>
            <a:off x="3043646" y="1021080"/>
            <a:ext cx="180571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hangs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9C87B421-5807-43E7-B949-F3C45B7BA26A}"/>
              </a:ext>
            </a:extLst>
          </p:cNvPr>
          <p:cNvSpPr txBox="1">
            <a:spLocks/>
          </p:cNvSpPr>
          <p:nvPr/>
        </p:nvSpPr>
        <p:spPr>
          <a:xfrm>
            <a:off x="1968346" y="1335615"/>
            <a:ext cx="214645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pretends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A7EFF86C-4B0B-45DF-8E6A-A4883C34B9C6}"/>
              </a:ext>
            </a:extLst>
          </p:cNvPr>
          <p:cNvSpPr txBox="1">
            <a:spLocks/>
          </p:cNvSpPr>
          <p:nvPr/>
        </p:nvSpPr>
        <p:spPr>
          <a:xfrm>
            <a:off x="509450" y="1632323"/>
            <a:ext cx="171123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goes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5317FFAB-89E3-4EC8-8564-222A479A2CEA}"/>
              </a:ext>
            </a:extLst>
          </p:cNvPr>
          <p:cNvSpPr txBox="1">
            <a:spLocks/>
          </p:cNvSpPr>
          <p:nvPr/>
        </p:nvSpPr>
        <p:spPr>
          <a:xfrm>
            <a:off x="4345744" y="1643209"/>
            <a:ext cx="171123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reads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8B98196C-07DA-4C41-9754-3D38DE346224}"/>
              </a:ext>
            </a:extLst>
          </p:cNvPr>
          <p:cNvSpPr txBox="1">
            <a:spLocks/>
          </p:cNvSpPr>
          <p:nvPr/>
        </p:nvSpPr>
        <p:spPr>
          <a:xfrm>
            <a:off x="4808045" y="1926854"/>
            <a:ext cx="216637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doesn’t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like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C0D9C47B-4A98-4A16-BC38-E998F8A99FE2}"/>
              </a:ext>
            </a:extLst>
          </p:cNvPr>
          <p:cNvSpPr txBox="1">
            <a:spLocks/>
          </p:cNvSpPr>
          <p:nvPr/>
        </p:nvSpPr>
        <p:spPr>
          <a:xfrm>
            <a:off x="413585" y="2513162"/>
            <a:ext cx="180571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wears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AE33733E-6FBF-4313-A740-DA7AF39EB919}"/>
              </a:ext>
            </a:extLst>
          </p:cNvPr>
          <p:cNvSpPr txBox="1">
            <a:spLocks/>
          </p:cNvSpPr>
          <p:nvPr/>
        </p:nvSpPr>
        <p:spPr>
          <a:xfrm>
            <a:off x="3905188" y="2537285"/>
            <a:ext cx="180571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says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A1AAEA74-2240-4A94-BFCA-B2352E14497F}"/>
              </a:ext>
            </a:extLst>
          </p:cNvPr>
          <p:cNvSpPr txBox="1">
            <a:spLocks/>
          </p:cNvSpPr>
          <p:nvPr/>
        </p:nvSpPr>
        <p:spPr>
          <a:xfrm>
            <a:off x="462211" y="2814025"/>
            <a:ext cx="223535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doesn’t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like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463A6F03-A3F9-43FA-8477-BA19A3AB04F8}"/>
              </a:ext>
            </a:extLst>
          </p:cNvPr>
          <p:cNvSpPr txBox="1">
            <a:spLocks/>
          </p:cNvSpPr>
          <p:nvPr/>
        </p:nvSpPr>
        <p:spPr>
          <a:xfrm>
            <a:off x="3636133" y="3132476"/>
            <a:ext cx="180571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am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1AB6938C-5DC6-4F18-94F2-213E0A85460B}"/>
              </a:ext>
            </a:extLst>
          </p:cNvPr>
          <p:cNvSpPr txBox="1">
            <a:spLocks/>
          </p:cNvSpPr>
          <p:nvPr/>
        </p:nvSpPr>
        <p:spPr>
          <a:xfrm>
            <a:off x="600891" y="3421664"/>
            <a:ext cx="161840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making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1B114F3A-AD7C-4F92-B33E-DD75C189718E}"/>
              </a:ext>
            </a:extLst>
          </p:cNvPr>
          <p:cNvSpPr txBox="1">
            <a:spLocks/>
          </p:cNvSpPr>
          <p:nvPr/>
        </p:nvSpPr>
        <p:spPr>
          <a:xfrm>
            <a:off x="1005840" y="3721722"/>
            <a:ext cx="180267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Is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walking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79C21CDB-479D-4588-ACA0-6F7AF95EBBB2}"/>
              </a:ext>
            </a:extLst>
          </p:cNvPr>
          <p:cNvSpPr txBox="1">
            <a:spLocks/>
          </p:cNvSpPr>
          <p:nvPr/>
        </p:nvSpPr>
        <p:spPr>
          <a:xfrm>
            <a:off x="1791010" y="4034915"/>
            <a:ext cx="180571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is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dating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55A9B45E-E524-4EAA-B3BF-612E4E6AE10C}"/>
              </a:ext>
            </a:extLst>
          </p:cNvPr>
          <p:cNvSpPr txBox="1">
            <a:spLocks/>
          </p:cNvSpPr>
          <p:nvPr/>
        </p:nvSpPr>
        <p:spPr>
          <a:xfrm>
            <a:off x="1618566" y="4322456"/>
            <a:ext cx="155221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dates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xmlns="" id="{D20D8209-7470-4005-9CCB-D52FEF32D398}"/>
              </a:ext>
            </a:extLst>
          </p:cNvPr>
          <p:cNvSpPr txBox="1">
            <a:spLocks/>
          </p:cNvSpPr>
          <p:nvPr/>
        </p:nvSpPr>
        <p:spPr>
          <a:xfrm>
            <a:off x="4469810" y="4620152"/>
            <a:ext cx="180571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xmlns="" id="{4B33C124-A6CE-4A5B-9544-8AEB8B10BAB4}"/>
              </a:ext>
            </a:extLst>
          </p:cNvPr>
          <p:cNvSpPr txBox="1">
            <a:spLocks/>
          </p:cNvSpPr>
          <p:nvPr/>
        </p:nvSpPr>
        <p:spPr>
          <a:xfrm>
            <a:off x="600889" y="4905427"/>
            <a:ext cx="16184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seeing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xmlns="" id="{596E5EEB-7018-4CAB-A443-FBDDDEEC472B}"/>
              </a:ext>
            </a:extLst>
          </p:cNvPr>
          <p:cNvSpPr txBox="1">
            <a:spLocks/>
          </p:cNvSpPr>
          <p:nvPr/>
        </p:nvSpPr>
        <p:spPr>
          <a:xfrm>
            <a:off x="2208730" y="5212462"/>
            <a:ext cx="180571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runs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xmlns="" id="{7A1403BE-2419-4532-9439-D9018E2BB887}"/>
              </a:ext>
            </a:extLst>
          </p:cNvPr>
          <p:cNvSpPr txBox="1">
            <a:spLocks/>
          </p:cNvSpPr>
          <p:nvPr/>
        </p:nvSpPr>
        <p:spPr>
          <a:xfrm>
            <a:off x="1485350" y="5524836"/>
            <a:ext cx="180571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goes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xmlns="" id="{E372A469-ABE6-41E5-9AFF-6EF1A1D33100}"/>
              </a:ext>
            </a:extLst>
          </p:cNvPr>
          <p:cNvSpPr txBox="1">
            <a:spLocks/>
          </p:cNvSpPr>
          <p:nvPr/>
        </p:nvSpPr>
        <p:spPr>
          <a:xfrm>
            <a:off x="5212079" y="5505804"/>
            <a:ext cx="158200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gets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xmlns="" id="{8CDFC792-6D8A-47CA-AE4E-C7601238950C}"/>
              </a:ext>
            </a:extLst>
          </p:cNvPr>
          <p:cNvSpPr txBox="1">
            <a:spLocks/>
          </p:cNvSpPr>
          <p:nvPr/>
        </p:nvSpPr>
        <p:spPr>
          <a:xfrm>
            <a:off x="3900591" y="5823597"/>
            <a:ext cx="180571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is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driving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xmlns="" id="{B38148C8-4B47-4004-8827-69FBB0E149ED}"/>
              </a:ext>
            </a:extLst>
          </p:cNvPr>
          <p:cNvSpPr txBox="1">
            <a:spLocks/>
          </p:cNvSpPr>
          <p:nvPr/>
        </p:nvSpPr>
        <p:spPr>
          <a:xfrm>
            <a:off x="2808514" y="6114259"/>
            <a:ext cx="166129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goes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xmlns="" id="{A8484F67-8B10-43DE-9F65-DA1BC3335119}"/>
              </a:ext>
            </a:extLst>
          </p:cNvPr>
          <p:cNvSpPr/>
          <p:nvPr/>
        </p:nvSpPr>
        <p:spPr>
          <a:xfrm>
            <a:off x="7264601" y="4877671"/>
            <a:ext cx="4744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 smtClean="0"/>
              <a:t>P</a:t>
            </a:r>
            <a:r>
              <a:rPr lang="en-US" sz="2000" b="1" dirty="0" smtClean="0"/>
              <a:t>resent simple or present continuous</a:t>
            </a:r>
            <a:r>
              <a:rPr lang="hr-HR" sz="2000" b="1" dirty="0" smtClean="0"/>
              <a:t>? </a:t>
            </a:r>
            <a:r>
              <a:rPr lang="hr-HR" sz="2000" i="1" dirty="0">
                <a:solidFill>
                  <a:srgbClr val="C00000"/>
                </a:solidFill>
              </a:rPr>
              <a:t/>
            </a:r>
            <a:br>
              <a:rPr lang="hr-HR" sz="2000" i="1" dirty="0">
                <a:solidFill>
                  <a:srgbClr val="C00000"/>
                </a:solidFill>
              </a:rPr>
            </a:br>
            <a:r>
              <a:rPr lang="hr-HR" sz="2000" i="1" dirty="0">
                <a:solidFill>
                  <a:srgbClr val="C00000"/>
                </a:solidFill>
                <a:hlinkClick r:id="rId4"/>
              </a:rPr>
              <a:t>https://learningapps.org/watch?v=pig22aw0t21</a:t>
            </a:r>
            <a:endParaRPr lang="hr-HR" sz="2000" i="1" dirty="0">
              <a:solidFill>
                <a:srgbClr val="C00000"/>
              </a:solidFill>
            </a:endParaRPr>
          </a:p>
          <a:p>
            <a:endParaRPr lang="hr-H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84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3062</TotalTime>
  <Words>437</Words>
  <Application>Microsoft Office PowerPoint</Application>
  <PresentationFormat>Custom</PresentationFormat>
  <Paragraphs>98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Tema sustava Office</vt:lpstr>
      <vt:lpstr>UNIT 1;  All too human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276</cp:revision>
  <dcterms:created xsi:type="dcterms:W3CDTF">2020-09-12T11:20:19Z</dcterms:created>
  <dcterms:modified xsi:type="dcterms:W3CDTF">2021-09-07T12:17:08Z</dcterms:modified>
</cp:coreProperties>
</file>